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05_276854E5.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4"/>
  </p:sldMasterIdLst>
  <p:notesMasterIdLst>
    <p:notesMasterId r:id="rId6"/>
  </p:notesMasterIdLst>
  <p:handoutMasterIdLst>
    <p:handoutMasterId r:id="rId7"/>
  </p:handoutMasterIdLst>
  <p:sldIdLst>
    <p:sldId id="261" r:id="rId5"/>
  </p:sldIdLst>
  <p:sldSz cx="21386800" cy="30279975"/>
  <p:notesSz cx="6858000" cy="9144000"/>
  <p:defaultTextStyle>
    <a:defPPr>
      <a:defRPr lang="de-DE"/>
    </a:defPPr>
    <a:lvl1pPr marL="0" algn="l" defTabSz="2952319" rtl="0" eaLnBrk="1" latinLnBrk="0" hangingPunct="1">
      <a:defRPr sz="5800" kern="1200">
        <a:solidFill>
          <a:schemeClr val="tx1"/>
        </a:solidFill>
        <a:latin typeface="+mn-lt"/>
        <a:ea typeface="+mn-ea"/>
        <a:cs typeface="+mn-cs"/>
      </a:defRPr>
    </a:lvl1pPr>
    <a:lvl2pPr marL="1476159" algn="l" defTabSz="2952319" rtl="0" eaLnBrk="1" latinLnBrk="0" hangingPunct="1">
      <a:defRPr sz="5800" kern="1200">
        <a:solidFill>
          <a:schemeClr val="tx1"/>
        </a:solidFill>
        <a:latin typeface="+mn-lt"/>
        <a:ea typeface="+mn-ea"/>
        <a:cs typeface="+mn-cs"/>
      </a:defRPr>
    </a:lvl2pPr>
    <a:lvl3pPr marL="2952319" algn="l" defTabSz="2952319" rtl="0" eaLnBrk="1" latinLnBrk="0" hangingPunct="1">
      <a:defRPr sz="5800" kern="1200">
        <a:solidFill>
          <a:schemeClr val="tx1"/>
        </a:solidFill>
        <a:latin typeface="+mn-lt"/>
        <a:ea typeface="+mn-ea"/>
        <a:cs typeface="+mn-cs"/>
      </a:defRPr>
    </a:lvl3pPr>
    <a:lvl4pPr marL="4428478" algn="l" defTabSz="2952319" rtl="0" eaLnBrk="1" latinLnBrk="0" hangingPunct="1">
      <a:defRPr sz="5800" kern="1200">
        <a:solidFill>
          <a:schemeClr val="tx1"/>
        </a:solidFill>
        <a:latin typeface="+mn-lt"/>
        <a:ea typeface="+mn-ea"/>
        <a:cs typeface="+mn-cs"/>
      </a:defRPr>
    </a:lvl4pPr>
    <a:lvl5pPr marL="5904637" algn="l" defTabSz="2952319" rtl="0" eaLnBrk="1" latinLnBrk="0" hangingPunct="1">
      <a:defRPr sz="5800" kern="1200">
        <a:solidFill>
          <a:schemeClr val="tx1"/>
        </a:solidFill>
        <a:latin typeface="+mn-lt"/>
        <a:ea typeface="+mn-ea"/>
        <a:cs typeface="+mn-cs"/>
      </a:defRPr>
    </a:lvl5pPr>
    <a:lvl6pPr marL="7380797" algn="l" defTabSz="2952319" rtl="0" eaLnBrk="1" latinLnBrk="0" hangingPunct="1">
      <a:defRPr sz="5800" kern="1200">
        <a:solidFill>
          <a:schemeClr val="tx1"/>
        </a:solidFill>
        <a:latin typeface="+mn-lt"/>
        <a:ea typeface="+mn-ea"/>
        <a:cs typeface="+mn-cs"/>
      </a:defRPr>
    </a:lvl6pPr>
    <a:lvl7pPr marL="8856957" algn="l" defTabSz="2952319" rtl="0" eaLnBrk="1" latinLnBrk="0" hangingPunct="1">
      <a:defRPr sz="5800" kern="1200">
        <a:solidFill>
          <a:schemeClr val="tx1"/>
        </a:solidFill>
        <a:latin typeface="+mn-lt"/>
        <a:ea typeface="+mn-ea"/>
        <a:cs typeface="+mn-cs"/>
      </a:defRPr>
    </a:lvl7pPr>
    <a:lvl8pPr marL="10333116" algn="l" defTabSz="2952319" rtl="0" eaLnBrk="1" latinLnBrk="0" hangingPunct="1">
      <a:defRPr sz="5800" kern="1200">
        <a:solidFill>
          <a:schemeClr val="tx1"/>
        </a:solidFill>
        <a:latin typeface="+mn-lt"/>
        <a:ea typeface="+mn-ea"/>
        <a:cs typeface="+mn-cs"/>
      </a:defRPr>
    </a:lvl8pPr>
    <a:lvl9pPr marL="11809275" algn="l" defTabSz="2952319" rtl="0" eaLnBrk="1" latinLnBrk="0" hangingPunct="1">
      <a:defRPr sz="5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05">
          <p15:clr>
            <a:srgbClr val="A4A3A4"/>
          </p15:clr>
        </p15:guide>
        <p15:guide id="2" orient="horz" pos="1599">
          <p15:clr>
            <a:srgbClr val="A4A3A4"/>
          </p15:clr>
        </p15:guide>
        <p15:guide id="3" pos="673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2379A11-73A2-F5BB-F63C-5D8E8AFEC37D}" name="Lea Zuckriegl" initials="LZ" userId="Lea Zuckriegl" providerId="None"/>
  <p188:author id="{4E86F3CC-053A-1A72-F74C-1D9674B9EFFA}" name="Maria Zuniga Solorzano" initials="MS" userId="S::mariajose.zuniga@tum.de::a2dca84c-ed27-469b-9b03-bd34fba4ae1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5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D437B5-4B78-212A-36D1-4EC9AAB4D1C6}" v="10" dt="2024-03-18T15:13:33.58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p:scale>
          <a:sx n="50" d="100"/>
          <a:sy n="50" d="100"/>
        </p:scale>
        <p:origin x="1428" y="36"/>
      </p:cViewPr>
      <p:guideLst>
        <p:guide orient="horz" pos="805"/>
        <p:guide orient="horz" pos="1599"/>
        <p:guide pos="6736"/>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Zuniga Solorzano" userId="S::mariajose.zuniga@tum.de::a2dca84c-ed27-469b-9b03-bd34fba4ae18" providerId="AD" clId="Web-{BF6A70F9-F354-1D5B-22A0-AAECC0D7FFD2}"/>
    <pc:docChg chg="">
      <pc:chgData name="Maria Zuniga Solorzano" userId="S::mariajose.zuniga@tum.de::a2dca84c-ed27-469b-9b03-bd34fba4ae18" providerId="AD" clId="Web-{BF6A70F9-F354-1D5B-22A0-AAECC0D7FFD2}" dt="2024-03-12T15:32:40.368" v="0"/>
      <pc:docMkLst>
        <pc:docMk/>
      </pc:docMkLst>
      <pc:sldChg chg="addCm">
        <pc:chgData name="Maria Zuniga Solorzano" userId="S::mariajose.zuniga@tum.de::a2dca84c-ed27-469b-9b03-bd34fba4ae18" providerId="AD" clId="Web-{BF6A70F9-F354-1D5B-22A0-AAECC0D7FFD2}" dt="2024-03-12T15:32:40.368" v="0"/>
        <pc:sldMkLst>
          <pc:docMk/>
          <pc:sldMk cId="661148901" sldId="261"/>
        </pc:sldMkLst>
        <pc:extLst>
          <p:ext xmlns:p="http://schemas.openxmlformats.org/presentationml/2006/main" uri="{D6D511B9-2390-475A-947B-AFAB55BFBCF1}">
            <pc226:cmChg xmlns:pc226="http://schemas.microsoft.com/office/powerpoint/2022/06/main/command" chg="add">
              <pc226:chgData name="Maria Zuniga Solorzano" userId="S::mariajose.zuniga@tum.de::a2dca84c-ed27-469b-9b03-bd34fba4ae18" providerId="AD" clId="Web-{BF6A70F9-F354-1D5B-22A0-AAECC0D7FFD2}" dt="2024-03-12T15:32:40.368" v="0"/>
              <pc2:cmMkLst xmlns:pc2="http://schemas.microsoft.com/office/powerpoint/2019/9/main/command">
                <pc:docMk/>
                <pc:sldMk cId="661148901" sldId="261"/>
                <pc2:cmMk id="{2D7A9EDE-765A-4157-9CC2-9E7C2F60646F}"/>
              </pc2:cmMkLst>
            </pc226:cmChg>
          </p:ext>
        </pc:extLst>
      </pc:sldChg>
    </pc:docChg>
  </pc:docChgLst>
  <pc:docChgLst>
    <pc:chgData name="Maria Zuniga Solorzano" userId="S::mariajose.zuniga@tum.de::a2dca84c-ed27-469b-9b03-bd34fba4ae18" providerId="AD" clId="Web-{5BD437B5-4B78-212A-36D1-4EC9AAB4D1C6}"/>
    <pc:docChg chg="modSld">
      <pc:chgData name="Maria Zuniga Solorzano" userId="S::mariajose.zuniga@tum.de::a2dca84c-ed27-469b-9b03-bd34fba4ae18" providerId="AD" clId="Web-{5BD437B5-4B78-212A-36D1-4EC9AAB4D1C6}" dt="2024-03-18T15:13:33.580" v="8" actId="20577"/>
      <pc:docMkLst>
        <pc:docMk/>
      </pc:docMkLst>
      <pc:sldChg chg="modSp">
        <pc:chgData name="Maria Zuniga Solorzano" userId="S::mariajose.zuniga@tum.de::a2dca84c-ed27-469b-9b03-bd34fba4ae18" providerId="AD" clId="Web-{5BD437B5-4B78-212A-36D1-4EC9AAB4D1C6}" dt="2024-03-18T15:13:33.580" v="8" actId="20577"/>
        <pc:sldMkLst>
          <pc:docMk/>
          <pc:sldMk cId="661148901" sldId="261"/>
        </pc:sldMkLst>
        <pc:spChg chg="mod">
          <ac:chgData name="Maria Zuniga Solorzano" userId="S::mariajose.zuniga@tum.de::a2dca84c-ed27-469b-9b03-bd34fba4ae18" providerId="AD" clId="Web-{5BD437B5-4B78-212A-36D1-4EC9AAB4D1C6}" dt="2024-03-18T15:13:33.580" v="8" actId="20577"/>
          <ac:spMkLst>
            <pc:docMk/>
            <pc:sldMk cId="661148901" sldId="261"/>
            <ac:spMk id="2" creationId="{39C79B42-5E5F-BF9D-BDBE-F0C2A319B54D}"/>
          </ac:spMkLst>
        </pc:spChg>
      </pc:sldChg>
    </pc:docChg>
  </pc:docChgLst>
  <pc:docChgLst>
    <pc:chgData name="Maria Zuniga Solorzano" userId="S::mariajose.zuniga@tum.de::a2dca84c-ed27-469b-9b03-bd34fba4ae18" providerId="AD" clId="Web-{79631A88-837E-3214-F659-AEFA3A049ACA}"/>
    <pc:docChg chg="mod">
      <pc:chgData name="Maria Zuniga Solorzano" userId="S::mariajose.zuniga@tum.de::a2dca84c-ed27-469b-9b03-bd34fba4ae18" providerId="AD" clId="Web-{79631A88-837E-3214-F659-AEFA3A049ACA}" dt="2024-03-11T17:22:03.871" v="2"/>
      <pc:docMkLst>
        <pc:docMk/>
      </pc:docMkLst>
      <pc:sldChg chg="addCm modCm">
        <pc:chgData name="Maria Zuniga Solorzano" userId="S::mariajose.zuniga@tum.de::a2dca84c-ed27-469b-9b03-bd34fba4ae18" providerId="AD" clId="Web-{79631A88-837E-3214-F659-AEFA3A049ACA}" dt="2024-03-11T17:22:03.871" v="2"/>
        <pc:sldMkLst>
          <pc:docMk/>
          <pc:sldMk cId="661148901" sldId="261"/>
        </pc:sldMkLst>
        <pc:extLst>
          <p:ext xmlns:p="http://schemas.openxmlformats.org/presentationml/2006/main" uri="{D6D511B9-2390-475A-947B-AFAB55BFBCF1}">
            <pc226:cmChg xmlns:pc226="http://schemas.microsoft.com/office/powerpoint/2022/06/main/command" chg="add mod">
              <pc226:chgData name="Maria Zuniga Solorzano" userId="S::mariajose.zuniga@tum.de::a2dca84c-ed27-469b-9b03-bd34fba4ae18" providerId="AD" clId="Web-{79631A88-837E-3214-F659-AEFA3A049ACA}" dt="2024-03-11T17:22:03.871" v="2"/>
              <pc2:cmMkLst xmlns:pc2="http://schemas.microsoft.com/office/powerpoint/2019/9/main/command">
                <pc:docMk/>
                <pc:sldMk cId="661148901" sldId="261"/>
                <pc2:cmMk id="{126588CF-BB13-4E6C-B7BC-4DD0D3EE11C0}"/>
              </pc2:cmMkLst>
            </pc226:cmChg>
          </p:ext>
        </pc:extLst>
      </pc:sldChg>
    </pc:docChg>
  </pc:docChgLst>
  <pc:docChgLst>
    <pc:chgData name="Lea Silvia Zuckriegl" userId="ab56175d-f69a-4530-b700-d29221e0f821" providerId="ADAL" clId="{FC01AA90-9B3D-4694-8F78-E6BDE0279BF0}"/>
    <pc:docChg chg="undo custSel modSld modMainMaster">
      <pc:chgData name="Lea Silvia Zuckriegl" userId="ab56175d-f69a-4530-b700-d29221e0f821" providerId="ADAL" clId="{FC01AA90-9B3D-4694-8F78-E6BDE0279BF0}" dt="2024-03-13T10:47:11.355" v="668" actId="1076"/>
      <pc:docMkLst>
        <pc:docMk/>
      </pc:docMkLst>
      <pc:sldChg chg="addSp delSp modSp mod addCm modCm">
        <pc:chgData name="Lea Silvia Zuckriegl" userId="ab56175d-f69a-4530-b700-d29221e0f821" providerId="ADAL" clId="{FC01AA90-9B3D-4694-8F78-E6BDE0279BF0}" dt="2024-03-12T13:54:26.452" v="584" actId="14100"/>
        <pc:sldMkLst>
          <pc:docMk/>
          <pc:sldMk cId="661148901" sldId="261"/>
        </pc:sldMkLst>
        <pc:spChg chg="add del mod">
          <ac:chgData name="Lea Silvia Zuckriegl" userId="ab56175d-f69a-4530-b700-d29221e0f821" providerId="ADAL" clId="{FC01AA90-9B3D-4694-8F78-E6BDE0279BF0}" dt="2024-03-12T10:47:59.109" v="318" actId="113"/>
          <ac:spMkLst>
            <pc:docMk/>
            <pc:sldMk cId="661148901" sldId="261"/>
            <ac:spMk id="2" creationId="{39C79B42-5E5F-BF9D-BDBE-F0C2A319B54D}"/>
          </ac:spMkLst>
        </pc:spChg>
        <pc:spChg chg="mod">
          <ac:chgData name="Lea Silvia Zuckriegl" userId="ab56175d-f69a-4530-b700-d29221e0f821" providerId="ADAL" clId="{FC01AA90-9B3D-4694-8F78-E6BDE0279BF0}" dt="2024-03-12T13:52:26.077" v="571" actId="20577"/>
          <ac:spMkLst>
            <pc:docMk/>
            <pc:sldMk cId="661148901" sldId="261"/>
            <ac:spMk id="7" creationId="{00000000-0000-0000-0000-000000000000}"/>
          </ac:spMkLst>
        </pc:spChg>
        <pc:spChg chg="add mod">
          <ac:chgData name="Lea Silvia Zuckriegl" userId="ab56175d-f69a-4530-b700-d29221e0f821" providerId="ADAL" clId="{FC01AA90-9B3D-4694-8F78-E6BDE0279BF0}" dt="2024-03-12T13:51:53.640" v="557" actId="14100"/>
          <ac:spMkLst>
            <pc:docMk/>
            <pc:sldMk cId="661148901" sldId="261"/>
            <ac:spMk id="8" creationId="{E8D05450-373B-AA90-806E-3F59E958E2FC}"/>
          </ac:spMkLst>
        </pc:spChg>
        <pc:spChg chg="mod topLvl">
          <ac:chgData name="Lea Silvia Zuckriegl" userId="ab56175d-f69a-4530-b700-d29221e0f821" providerId="ADAL" clId="{FC01AA90-9B3D-4694-8F78-E6BDE0279BF0}" dt="2024-03-12T13:52:07.320" v="561" actId="14100"/>
          <ac:spMkLst>
            <pc:docMk/>
            <pc:sldMk cId="661148901" sldId="261"/>
            <ac:spMk id="12" creationId="{44579073-39D1-1C92-0B53-9BC87DD75CCC}"/>
          </ac:spMkLst>
        </pc:spChg>
        <pc:spChg chg="del mod">
          <ac:chgData name="Lea Silvia Zuckriegl" userId="ab56175d-f69a-4530-b700-d29221e0f821" providerId="ADAL" clId="{FC01AA90-9B3D-4694-8F78-E6BDE0279BF0}" dt="2024-03-12T10:41:41.570" v="265" actId="478"/>
          <ac:spMkLst>
            <pc:docMk/>
            <pc:sldMk cId="661148901" sldId="261"/>
            <ac:spMk id="15" creationId="{00000000-0000-0000-0000-000000000000}"/>
          </ac:spMkLst>
        </pc:spChg>
        <pc:spChg chg="mod">
          <ac:chgData name="Lea Silvia Zuckriegl" userId="ab56175d-f69a-4530-b700-d29221e0f821" providerId="ADAL" clId="{FC01AA90-9B3D-4694-8F78-E6BDE0279BF0}" dt="2024-03-12T10:46:57.743" v="316" actId="1076"/>
          <ac:spMkLst>
            <pc:docMk/>
            <pc:sldMk cId="661148901" sldId="261"/>
            <ac:spMk id="16" creationId="{00000000-0000-0000-0000-000000000000}"/>
          </ac:spMkLst>
        </pc:spChg>
        <pc:spChg chg="del">
          <ac:chgData name="Lea Silvia Zuckriegl" userId="ab56175d-f69a-4530-b700-d29221e0f821" providerId="ADAL" clId="{FC01AA90-9B3D-4694-8F78-E6BDE0279BF0}" dt="2024-03-12T10:45:28.912" v="284" actId="478"/>
          <ac:spMkLst>
            <pc:docMk/>
            <pc:sldMk cId="661148901" sldId="261"/>
            <ac:spMk id="34" creationId="{00000000-0000-0000-0000-000000000000}"/>
          </ac:spMkLst>
        </pc:spChg>
        <pc:spChg chg="del">
          <ac:chgData name="Lea Silvia Zuckriegl" userId="ab56175d-f69a-4530-b700-d29221e0f821" providerId="ADAL" clId="{FC01AA90-9B3D-4694-8F78-E6BDE0279BF0}" dt="2024-03-12T10:45:12.905" v="279" actId="478"/>
          <ac:spMkLst>
            <pc:docMk/>
            <pc:sldMk cId="661148901" sldId="261"/>
            <ac:spMk id="35" creationId="{00000000-0000-0000-0000-000000000000}"/>
          </ac:spMkLst>
        </pc:spChg>
        <pc:grpChg chg="add mod">
          <ac:chgData name="Lea Silvia Zuckriegl" userId="ab56175d-f69a-4530-b700-d29221e0f821" providerId="ADAL" clId="{FC01AA90-9B3D-4694-8F78-E6BDE0279BF0}" dt="2024-03-12T13:41:45.820" v="425" actId="164"/>
          <ac:grpSpMkLst>
            <pc:docMk/>
            <pc:sldMk cId="661148901" sldId="261"/>
            <ac:grpSpMk id="9" creationId="{B56BDA85-94F6-61F0-1659-8C1845475CE9}"/>
          </ac:grpSpMkLst>
        </pc:grpChg>
        <pc:grpChg chg="add del mod">
          <ac:chgData name="Lea Silvia Zuckriegl" userId="ab56175d-f69a-4530-b700-d29221e0f821" providerId="ADAL" clId="{FC01AA90-9B3D-4694-8F78-E6BDE0279BF0}" dt="2024-03-12T13:48:06.522" v="520" actId="165"/>
          <ac:grpSpMkLst>
            <pc:docMk/>
            <pc:sldMk cId="661148901" sldId="261"/>
            <ac:grpSpMk id="10" creationId="{B100B898-DD26-7E5A-D07A-1C4B93A1893F}"/>
          </ac:grpSpMkLst>
        </pc:grpChg>
        <pc:grpChg chg="add mod">
          <ac:chgData name="Lea Silvia Zuckriegl" userId="ab56175d-f69a-4530-b700-d29221e0f821" providerId="ADAL" clId="{FC01AA90-9B3D-4694-8F78-E6BDE0279BF0}" dt="2024-03-12T13:53:06.875" v="580" actId="1037"/>
          <ac:grpSpMkLst>
            <pc:docMk/>
            <pc:sldMk cId="661148901" sldId="261"/>
            <ac:grpSpMk id="13" creationId="{8DBCC887-8280-71F1-D884-8CDE03CFD3BD}"/>
          </ac:grpSpMkLst>
        </pc:grpChg>
        <pc:picChg chg="add del mod">
          <ac:chgData name="Lea Silvia Zuckriegl" userId="ab56175d-f69a-4530-b700-d29221e0f821" providerId="ADAL" clId="{FC01AA90-9B3D-4694-8F78-E6BDE0279BF0}" dt="2024-03-12T13:40:16.299" v="327" actId="478"/>
          <ac:picMkLst>
            <pc:docMk/>
            <pc:sldMk cId="661148901" sldId="261"/>
            <ac:picMk id="5" creationId="{983AF929-7864-5FEF-A875-024DF5A932A8}"/>
          </ac:picMkLst>
        </pc:picChg>
        <pc:picChg chg="add mod">
          <ac:chgData name="Lea Silvia Zuckriegl" userId="ab56175d-f69a-4530-b700-d29221e0f821" providerId="ADAL" clId="{FC01AA90-9B3D-4694-8F78-E6BDE0279BF0}" dt="2024-03-12T13:54:26.452" v="584" actId="14100"/>
          <ac:picMkLst>
            <pc:docMk/>
            <pc:sldMk cId="661148901" sldId="261"/>
            <ac:picMk id="6" creationId="{CB5B30D6-319A-262F-0F88-01BE69B9B6A8}"/>
          </ac:picMkLst>
        </pc:picChg>
        <pc:picChg chg="mod topLvl">
          <ac:chgData name="Lea Silvia Zuckriegl" userId="ab56175d-f69a-4530-b700-d29221e0f821" providerId="ADAL" clId="{FC01AA90-9B3D-4694-8F78-E6BDE0279BF0}" dt="2024-03-12T13:54:22.964" v="583" actId="14100"/>
          <ac:picMkLst>
            <pc:docMk/>
            <pc:sldMk cId="661148901" sldId="261"/>
            <ac:picMk id="11" creationId="{068D6FAD-E040-F579-C781-53472341045C}"/>
          </ac:picMkLst>
        </pc:picChg>
        <pc:picChg chg="del">
          <ac:chgData name="Lea Silvia Zuckriegl" userId="ab56175d-f69a-4530-b700-d29221e0f821" providerId="ADAL" clId="{FC01AA90-9B3D-4694-8F78-E6BDE0279BF0}" dt="2024-03-12T13:36:07.440" v="320" actId="478"/>
          <ac:picMkLst>
            <pc:docMk/>
            <pc:sldMk cId="661148901" sldId="261"/>
            <ac:picMk id="18" creationId="{00000000-0000-0000-0000-000000000000}"/>
          </ac:picMkLst>
        </pc:picChg>
        <pc:picChg chg="del">
          <ac:chgData name="Lea Silvia Zuckriegl" userId="ab56175d-f69a-4530-b700-d29221e0f821" providerId="ADAL" clId="{FC01AA90-9B3D-4694-8F78-E6BDE0279BF0}" dt="2024-03-12T10:45:24.233" v="283" actId="478"/>
          <ac:picMkLst>
            <pc:docMk/>
            <pc:sldMk cId="661148901" sldId="261"/>
            <ac:picMk id="33" creationId="{00000000-0000-0000-0000-000000000000}"/>
          </ac:picMkLst>
        </pc:picChg>
        <pc:picChg chg="add del">
          <ac:chgData name="Lea Silvia Zuckriegl" userId="ab56175d-f69a-4530-b700-d29221e0f821" providerId="ADAL" clId="{FC01AA90-9B3D-4694-8F78-E6BDE0279BF0}" dt="2024-03-12T10:45:09.367" v="278" actId="478"/>
          <ac:picMkLst>
            <pc:docMk/>
            <pc:sldMk cId="661148901" sldId="261"/>
            <ac:picMk id="4103" creationId="{00000000-0000-0000-0000-000000000000}"/>
          </ac:picMkLst>
        </pc:picChg>
        <pc:extLst>
          <p:ext xmlns:p="http://schemas.openxmlformats.org/presentationml/2006/main" uri="{D6D511B9-2390-475A-947B-AFAB55BFBCF1}">
            <pc226:cmChg xmlns:pc226="http://schemas.microsoft.com/office/powerpoint/2022/06/main/command" chg="">
              <pc226:chgData name="Lea Silvia Zuckriegl" userId="ab56175d-f69a-4530-b700-d29221e0f821" providerId="ADAL" clId="{FC01AA90-9B3D-4694-8F78-E6BDE0279BF0}" dt="2024-03-12T13:37:21.009" v="322"/>
              <pc2:cmMkLst xmlns:pc2="http://schemas.microsoft.com/office/powerpoint/2019/9/main/command">
                <pc:docMk/>
                <pc:sldMk cId="661148901" sldId="261"/>
                <pc2:cmMk id="{84B4789F-DF40-466C-992C-2CDA4330F04D}"/>
              </pc2:cmMkLst>
              <pc226:cmRplyChg chg="add mod">
                <pc226:chgData name="Lea Silvia Zuckriegl" userId="ab56175d-f69a-4530-b700-d29221e0f821" providerId="ADAL" clId="{FC01AA90-9B3D-4694-8F78-E6BDE0279BF0}" dt="2024-03-12T13:37:21.009" v="322"/>
                <pc2:cmRplyMkLst xmlns:pc2="http://schemas.microsoft.com/office/powerpoint/2019/9/main/command">
                  <pc:docMk/>
                  <pc:sldMk cId="661148901" sldId="261"/>
                  <pc2:cmMk id="{84B4789F-DF40-466C-992C-2CDA4330F04D}"/>
                  <pc2:cmRplyMk id="{5741448D-654F-4095-9315-2E7F427E714F}"/>
                </pc2:cmRplyMkLst>
              </pc226:cmRplyChg>
            </pc226:cmChg>
            <pc226:cmChg xmlns:pc226="http://schemas.microsoft.com/office/powerpoint/2022/06/main/command" chg="add">
              <pc226:chgData name="Lea Silvia Zuckriegl" userId="ab56175d-f69a-4530-b700-d29221e0f821" providerId="ADAL" clId="{FC01AA90-9B3D-4694-8F78-E6BDE0279BF0}" dt="2024-03-12T10:44:33.647" v="275"/>
              <pc2:cmMkLst xmlns:pc2="http://schemas.microsoft.com/office/powerpoint/2019/9/main/command">
                <pc:docMk/>
                <pc:sldMk cId="661148901" sldId="261"/>
                <pc2:cmMk id="{599B29CA-79C6-45AD-964F-175C5A9746DC}"/>
              </pc2:cmMkLst>
            </pc226:cmChg>
            <pc226:cmChg xmlns:pc226="http://schemas.microsoft.com/office/powerpoint/2022/06/main/command" chg="mod modRxn">
              <pc226:chgData name="Lea Silvia Zuckriegl" userId="ab56175d-f69a-4530-b700-d29221e0f821" providerId="ADAL" clId="{FC01AA90-9B3D-4694-8F78-E6BDE0279BF0}" dt="2024-03-12T13:44:16.358" v="482"/>
              <pc2:cmMkLst xmlns:pc2="http://schemas.microsoft.com/office/powerpoint/2019/9/main/command">
                <pc:docMk/>
                <pc:sldMk cId="661148901" sldId="261"/>
                <pc2:cmMk id="{126588CF-BB13-4E6C-B7BC-4DD0D3EE11C0}"/>
              </pc2:cmMkLst>
            </pc226:cmChg>
            <pc226:cmChg xmlns:pc226="http://schemas.microsoft.com/office/powerpoint/2022/06/main/command" chg="add mod">
              <pc226:chgData name="Lea Silvia Zuckriegl" userId="ab56175d-f69a-4530-b700-d29221e0f821" providerId="ADAL" clId="{FC01AA90-9B3D-4694-8F78-E6BDE0279BF0}" dt="2024-03-12T10:48:21.259" v="319"/>
              <pc2:cmMkLst xmlns:pc2="http://schemas.microsoft.com/office/powerpoint/2019/9/main/command">
                <pc:docMk/>
                <pc:sldMk cId="661148901" sldId="261"/>
                <pc2:cmMk id="{262CD6DC-E45D-45FE-8249-273BC2C4526F}"/>
              </pc2:cmMkLst>
            </pc226:cmChg>
          </p:ext>
        </pc:extLst>
      </pc:sldChg>
      <pc:sldMasterChg chg="addSp delSp modSp mod modSldLayout">
        <pc:chgData name="Lea Silvia Zuckriegl" userId="ab56175d-f69a-4530-b700-d29221e0f821" providerId="ADAL" clId="{FC01AA90-9B3D-4694-8F78-E6BDE0279BF0}" dt="2024-03-13T10:47:11.355" v="668" actId="1076"/>
        <pc:sldMasterMkLst>
          <pc:docMk/>
          <pc:sldMasterMk cId="0" sldId="2147483665"/>
        </pc:sldMasterMkLst>
        <pc:spChg chg="mod">
          <ac:chgData name="Lea Silvia Zuckriegl" userId="ab56175d-f69a-4530-b700-d29221e0f821" providerId="ADAL" clId="{FC01AA90-9B3D-4694-8F78-E6BDE0279BF0}" dt="2024-03-13T10:37:00.991" v="585" actId="207"/>
          <ac:spMkLst>
            <pc:docMk/>
            <pc:sldMasterMk cId="0" sldId="2147483665"/>
            <ac:spMk id="9" creationId="{00000000-0000-0000-0000-000000000000}"/>
          </ac:spMkLst>
        </pc:spChg>
        <pc:picChg chg="add del mod modCrop">
          <ac:chgData name="Lea Silvia Zuckriegl" userId="ab56175d-f69a-4530-b700-d29221e0f821" providerId="ADAL" clId="{FC01AA90-9B3D-4694-8F78-E6BDE0279BF0}" dt="2024-03-12T10:29:43.962" v="27" actId="478"/>
          <ac:picMkLst>
            <pc:docMk/>
            <pc:sldMasterMk cId="0" sldId="2147483665"/>
            <ac:picMk id="3" creationId="{42D96CBD-34DB-DE33-007D-DE7AE0F85C60}"/>
          </ac:picMkLst>
        </pc:picChg>
        <pc:picChg chg="mod">
          <ac:chgData name="Lea Silvia Zuckriegl" userId="ab56175d-f69a-4530-b700-d29221e0f821" providerId="ADAL" clId="{FC01AA90-9B3D-4694-8F78-E6BDE0279BF0}" dt="2024-03-12T13:46:03.337" v="491" actId="1076"/>
          <ac:picMkLst>
            <pc:docMk/>
            <pc:sldMasterMk cId="0" sldId="2147483665"/>
            <ac:picMk id="5" creationId="{00000000-0000-0000-0000-000000000000}"/>
          </ac:picMkLst>
        </pc:picChg>
        <pc:picChg chg="add del mod">
          <ac:chgData name="Lea Silvia Zuckriegl" userId="ab56175d-f69a-4530-b700-d29221e0f821" providerId="ADAL" clId="{FC01AA90-9B3D-4694-8F78-E6BDE0279BF0}" dt="2024-03-12T10:29:11.204" v="18" actId="478"/>
          <ac:picMkLst>
            <pc:docMk/>
            <pc:sldMasterMk cId="0" sldId="2147483665"/>
            <ac:picMk id="6" creationId="{F8AD4F7E-EC09-C175-DB45-3A0DA4196A23}"/>
          </ac:picMkLst>
        </pc:picChg>
        <pc:picChg chg="add mod modCrop">
          <ac:chgData name="Lea Silvia Zuckriegl" userId="ab56175d-f69a-4530-b700-d29221e0f821" providerId="ADAL" clId="{FC01AA90-9B3D-4694-8F78-E6BDE0279BF0}" dt="2024-03-13T10:47:11.355" v="668" actId="1076"/>
          <ac:picMkLst>
            <pc:docMk/>
            <pc:sldMasterMk cId="0" sldId="2147483665"/>
            <ac:picMk id="8" creationId="{94A4B201-B021-EE94-2D5C-EF974876276B}"/>
          </ac:picMkLst>
        </pc:picChg>
        <pc:sldLayoutChg chg="delSp modSp mod">
          <pc:chgData name="Lea Silvia Zuckriegl" userId="ab56175d-f69a-4530-b700-d29221e0f821" providerId="ADAL" clId="{FC01AA90-9B3D-4694-8F78-E6BDE0279BF0}" dt="2024-03-12T10:41:02.225" v="206" actId="478"/>
          <pc:sldLayoutMkLst>
            <pc:docMk/>
            <pc:sldMasterMk cId="0" sldId="2147483665"/>
            <pc:sldLayoutMk cId="0" sldId="2147483666"/>
          </pc:sldLayoutMkLst>
          <pc:spChg chg="del mod">
            <ac:chgData name="Lea Silvia Zuckriegl" userId="ab56175d-f69a-4530-b700-d29221e0f821" providerId="ADAL" clId="{FC01AA90-9B3D-4694-8F78-E6BDE0279BF0}" dt="2024-03-12T10:41:00.120" v="205" actId="478"/>
            <ac:spMkLst>
              <pc:docMk/>
              <pc:sldMasterMk cId="0" sldId="2147483665"/>
              <pc:sldLayoutMk cId="0" sldId="2147483666"/>
              <ac:spMk id="13" creationId="{00000000-0000-0000-0000-000000000000}"/>
            </ac:spMkLst>
          </pc:spChg>
          <pc:spChg chg="del">
            <ac:chgData name="Lea Silvia Zuckriegl" userId="ab56175d-f69a-4530-b700-d29221e0f821" providerId="ADAL" clId="{FC01AA90-9B3D-4694-8F78-E6BDE0279BF0}" dt="2024-03-12T10:41:02.225" v="206" actId="478"/>
            <ac:spMkLst>
              <pc:docMk/>
              <pc:sldMasterMk cId="0" sldId="2147483665"/>
              <pc:sldLayoutMk cId="0" sldId="2147483666"/>
              <ac:spMk id="17" creationId="{00000000-0000-0000-0000-000000000000}"/>
            </ac:spMkLst>
          </pc:spChg>
        </pc:sldLayoutChg>
      </pc:sldMasterChg>
    </pc:docChg>
  </pc:docChgLst>
  <pc:docChgLst>
    <pc:chgData name="Maria Zuniga Solorzano" userId="S::mariajose.zuniga@tum.de::a2dca84c-ed27-469b-9b03-bd34fba4ae18" providerId="AD" clId="Web-{940352C0-7ACA-38BA-1240-EB6EAB72CE46}"/>
    <pc:docChg chg="modSld">
      <pc:chgData name="Maria Zuniga Solorzano" userId="S::mariajose.zuniga@tum.de::a2dca84c-ed27-469b-9b03-bd34fba4ae18" providerId="AD" clId="Web-{940352C0-7ACA-38BA-1240-EB6EAB72CE46}" dt="2024-03-12T13:36:07.129" v="4"/>
      <pc:docMkLst>
        <pc:docMk/>
      </pc:docMkLst>
      <pc:sldChg chg="addSp delSp addCm modCm">
        <pc:chgData name="Maria Zuniga Solorzano" userId="S::mariajose.zuniga@tum.de::a2dca84c-ed27-469b-9b03-bd34fba4ae18" providerId="AD" clId="Web-{940352C0-7ACA-38BA-1240-EB6EAB72CE46}" dt="2024-03-12T13:36:07.129" v="4"/>
        <pc:sldMkLst>
          <pc:docMk/>
          <pc:sldMk cId="661148901" sldId="261"/>
        </pc:sldMkLst>
        <pc:picChg chg="add del">
          <ac:chgData name="Maria Zuniga Solorzano" userId="S::mariajose.zuniga@tum.de::a2dca84c-ed27-469b-9b03-bd34fba4ae18" providerId="AD" clId="Web-{940352C0-7ACA-38BA-1240-EB6EAB72CE46}" dt="2024-03-12T13:34:03.922" v="2"/>
          <ac:picMkLst>
            <pc:docMk/>
            <pc:sldMk cId="661148901" sldId="261"/>
            <ac:picMk id="18" creationId="{00000000-0000-0000-0000-000000000000}"/>
          </ac:picMkLst>
        </pc:picChg>
        <pc:extLst>
          <p:ext xmlns:p="http://schemas.openxmlformats.org/presentationml/2006/main" uri="{D6D511B9-2390-475A-947B-AFAB55BFBCF1}">
            <pc226:cmChg xmlns:pc226="http://schemas.microsoft.com/office/powerpoint/2022/06/main/command" chg="add">
              <pc226:chgData name="Maria Zuniga Solorzano" userId="S::mariajose.zuniga@tum.de::a2dca84c-ed27-469b-9b03-bd34fba4ae18" providerId="AD" clId="Web-{940352C0-7ACA-38BA-1240-EB6EAB72CE46}" dt="2024-03-12T13:36:07.129" v="4"/>
              <pc2:cmMkLst xmlns:pc2="http://schemas.microsoft.com/office/powerpoint/2019/9/main/command">
                <pc:docMk/>
                <pc:sldMk cId="661148901" sldId="261"/>
                <pc2:cmMk id="{84B4789F-DF40-466C-992C-2CDA4330F04D}"/>
              </pc2:cmMkLst>
            </pc226:cmChg>
            <pc226:cmChg xmlns:pc226="http://schemas.microsoft.com/office/powerpoint/2022/06/main/command" chg="">
              <pc226:chgData name="Maria Zuniga Solorzano" userId="S::mariajose.zuniga@tum.de::a2dca84c-ed27-469b-9b03-bd34fba4ae18" providerId="AD" clId="Web-{940352C0-7ACA-38BA-1240-EB6EAB72CE46}" dt="2024-03-12T13:33:53.625" v="0"/>
              <pc2:cmMkLst xmlns:pc2="http://schemas.microsoft.com/office/powerpoint/2019/9/main/command">
                <pc:docMk/>
                <pc:sldMk cId="661148901" sldId="261"/>
                <pc2:cmMk id="{599B29CA-79C6-45AD-964F-175C5A9746DC}"/>
              </pc2:cmMkLst>
              <pc226:cmRplyChg chg="add">
                <pc226:chgData name="Maria Zuniga Solorzano" userId="S::mariajose.zuniga@tum.de::a2dca84c-ed27-469b-9b03-bd34fba4ae18" providerId="AD" clId="Web-{940352C0-7ACA-38BA-1240-EB6EAB72CE46}" dt="2024-03-12T13:33:53.625" v="0"/>
                <pc2:cmRplyMkLst xmlns:pc2="http://schemas.microsoft.com/office/powerpoint/2019/9/main/command">
                  <pc:docMk/>
                  <pc:sldMk cId="661148901" sldId="261"/>
                  <pc2:cmMk id="{599B29CA-79C6-45AD-964F-175C5A9746DC}"/>
                  <pc2:cmRplyMk id="{A6B2E3E4-C578-4F22-B8EE-FF678ADF3302}"/>
                </pc2:cmRplyMkLst>
              </pc226:cmRplyChg>
            </pc226:cmChg>
            <pc226:cmChg xmlns:pc226="http://schemas.microsoft.com/office/powerpoint/2022/06/main/command" chg="mod">
              <pc226:chgData name="Maria Zuniga Solorzano" userId="S::mariajose.zuniga@tum.de::a2dca84c-ed27-469b-9b03-bd34fba4ae18" providerId="AD" clId="Web-{940352C0-7ACA-38BA-1240-EB6EAB72CE46}" dt="2024-03-12T13:34:21.188" v="3"/>
              <pc2:cmMkLst xmlns:pc2="http://schemas.microsoft.com/office/powerpoint/2019/9/main/command">
                <pc:docMk/>
                <pc:sldMk cId="661148901" sldId="261"/>
                <pc2:cmMk id="{126588CF-BB13-4E6C-B7BC-4DD0D3EE11C0}"/>
              </pc2:cmMkLst>
            </pc226:cmChg>
          </p:ext>
        </pc:extLst>
      </pc:sldChg>
    </pc:docChg>
  </pc:docChgLst>
</pc:chgInfo>
</file>

<file path=ppt/comments/modernComment_105_276854E5.xml><?xml version="1.0" encoding="utf-8"?>
<p188:cmLst xmlns:a="http://schemas.openxmlformats.org/drawingml/2006/main" xmlns:r="http://schemas.openxmlformats.org/officeDocument/2006/relationships" xmlns:p188="http://schemas.microsoft.com/office/powerpoint/2018/8/main">
  <p188:cm id="{126588CF-BB13-4E6C-B7BC-4DD0D3EE11C0}" authorId="{4E86F3CC-053A-1A72-F74C-1D9674B9EFFA}" created="2024-03-11T17:21:54.667">
    <pc:sldMkLst xmlns:pc="http://schemas.microsoft.com/office/powerpoint/2013/main/command">
      <pc:docMk/>
      <pc:sldMk cId="661148901" sldId="261"/>
    </pc:sldMkLst>
    <p188:txBody>
      <a:bodyPr/>
      <a:lstStyle/>
      <a:p>
        <a:r>
          <a:rPr lang="en-US"/>
          <a:t>Please delete photo option.</a:t>
        </a:r>
      </a:p>
    </p188:txBody>
    <p188:extLst>
      <p:ext xmlns:p="http://schemas.openxmlformats.org/presentationml/2006/main" uri="{57CB4572-C831-44C2-8A1C-0ADB6CCDFE69}">
        <p223:reactions xmlns:p223="http://schemas.microsoft.com/office/powerpoint/2022/03/main">
          <p223:rxn type="👍">
            <p223:instance time="2024-03-12T13:44:16.358" authorId="{B2379A11-73A2-F5BB-F63C-5D8E8AFEC37D}"/>
          </p223:rxn>
        </p223:reactions>
      </p:ext>
    </p188:extLst>
  </p188:cm>
  <p188:cm id="{262CD6DC-E45D-45FE-8249-273BC2C4526F}" authorId="{B2379A11-73A2-F5BB-F63C-5D8E8AFEC37D}" created="2024-03-12T10:43:10.145">
    <pc:sldMkLst xmlns:pc="http://schemas.microsoft.com/office/powerpoint/2013/main/command">
      <pc:docMk/>
      <pc:sldMk cId="661148901" sldId="261"/>
    </pc:sldMkLst>
    <p188:txBody>
      <a:bodyPr/>
      <a:lstStyle/>
      <a:p>
        <a:r>
          <a:rPr lang="en-US"/>
          <a:t>Top left corner: I changed "Graduate Program, TUM School of Engineering and Design, Technische Universität München" to "mobil.TUM 2024: The Future of Mobiliyty and Urban Space, April 10-12, 2024, Munich, Technical University of Munich" </a:t>
        </a:r>
      </a:p>
    </p188:txBody>
  </p188:cm>
  <p188:cm id="{599B29CA-79C6-45AD-964F-175C5A9746DC}" authorId="{B2379A11-73A2-F5BB-F63C-5D8E8AFEC37D}" created="2024-03-12T10:44:33.290">
    <pc:sldMkLst xmlns:pc="http://schemas.microsoft.com/office/powerpoint/2013/main/command">
      <pc:docMk/>
      <pc:sldMk cId="661148901" sldId="261"/>
    </pc:sldMkLst>
    <p188:replyLst>
      <p188:reply id="{A6B2E3E4-C578-4F22-B8EE-FF678ADF3302}" authorId="{4E86F3CC-053A-1A72-F74C-1D9674B9EFFA}" created="2024-03-12T13:33:53.625">
        <p188:txBody>
          <a:bodyPr/>
          <a:lstStyle/>
          <a:p>
            <a:r>
              <a:rPr lang="en-US"/>
              <a:t>Bigger mobil.TUM logo</a:t>
            </a:r>
          </a:p>
        </p188:txBody>
      </p188:reply>
    </p188:replyLst>
    <p188:txBody>
      <a:bodyPr/>
      <a:lstStyle/>
      <a:p>
        <a:r>
          <a:rPr lang="en-US"/>
          <a:t>Mobil.TUM Logo: Currently, same size as TUM logo. -&gt; TUM Logo needed? Otherwise, bigger mobil.TUM Logo possible</a:t>
        </a:r>
      </a:p>
    </p188:txBody>
  </p188:cm>
  <p188:cm id="{84B4789F-DF40-466C-992C-2CDA4330F04D}" authorId="{4E86F3CC-053A-1A72-F74C-1D9674B9EFFA}" created="2024-03-12T13:36:07.129">
    <pc:sldMkLst xmlns:pc="http://schemas.microsoft.com/office/powerpoint/2013/main/command">
      <pc:docMk/>
      <pc:sldMk cId="661148901" sldId="261"/>
    </pc:sldMkLst>
    <p188:replyLst>
      <p188:reply id="{5741448D-654F-4095-9315-2E7F427E714F}" authorId="{B2379A11-73A2-F5BB-F63C-5D8E8AFEC37D}" created="2024-03-12T13:37:13.181">
        <p188:txBody>
          <a:bodyPr/>
          <a:lstStyle/>
          <a:p>
            <a:r>
              <a:rPr lang="en-US"/>
              <a:t>Miss understanding of your comment "delete photo option". I will add</a:t>
            </a:r>
          </a:p>
        </p188:txBody>
      </p188:reply>
    </p188:replyLst>
    <p188:txBody>
      <a:bodyPr/>
      <a:lstStyle/>
      <a:p>
        <a:r>
          <a:rPr lang="en-US"/>
          <a:t>Where is the space of the photos?</a:t>
        </a:r>
      </a:p>
    </p188:txBody>
  </p188:cm>
  <p188:cm id="{2D7A9EDE-765A-4157-9CC2-9E7C2F60646F}" authorId="{4E86F3CC-053A-1A72-F74C-1D9674B9EFFA}" created="2024-03-12T15:32:40.368">
    <pc:sldMkLst xmlns:pc="http://schemas.microsoft.com/office/powerpoint/2013/main/command">
      <pc:docMk/>
      <pc:sldMk cId="661148901" sldId="261"/>
    </pc:sldMkLst>
    <p188:txBody>
      <a:bodyPr/>
      <a:lstStyle/>
      <a:p>
        <a:r>
          <a:rPr lang="en-US"/>
          <a:t>Text on top left change to blue TUM</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7CAD782-B485-49B5-A3BD-4E6E393EC598}" type="datetimeFigureOut">
              <a:rPr lang="de-DE" smtClean="0"/>
              <a:pPr/>
              <a:t>18.03.2024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603FE17-E0DE-4727-8D0D-916DAE0CA91D}" type="slidenum">
              <a:rPr lang="de-DE" smtClean="0"/>
              <a:pPr/>
              <a:t>‹#›</a:t>
            </a:fld>
            <a:endParaRPr lang="de-DE"/>
          </a:p>
        </p:txBody>
      </p:sp>
    </p:spTree>
    <p:extLst>
      <p:ext uri="{BB962C8B-B14F-4D97-AF65-F5344CB8AC3E}">
        <p14:creationId xmlns:p14="http://schemas.microsoft.com/office/powerpoint/2010/main" val="263433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79F83A-785F-4360-A784-5014DB85EF80}" type="datetimeFigureOut">
              <a:rPr lang="de-DE" smtClean="0"/>
              <a:pPr/>
              <a:t>18.03.2024</a:t>
            </a:fld>
            <a:endParaRPr lang="de-DE"/>
          </a:p>
        </p:txBody>
      </p:sp>
      <p:sp>
        <p:nvSpPr>
          <p:cNvPr id="4" name="Folienbildplatzhalter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00A50D-30E1-41BB-BFC2-D3D818AB8EF9}" type="slidenum">
              <a:rPr lang="de-DE" smtClean="0"/>
              <a:pPr/>
              <a:t>‹#›</a:t>
            </a:fld>
            <a:endParaRPr lang="de-DE"/>
          </a:p>
        </p:txBody>
      </p:sp>
    </p:spTree>
    <p:extLst>
      <p:ext uri="{BB962C8B-B14F-4D97-AF65-F5344CB8AC3E}">
        <p14:creationId xmlns:p14="http://schemas.microsoft.com/office/powerpoint/2010/main" val="302029833"/>
      </p:ext>
    </p:extLst>
  </p:cSld>
  <p:clrMap bg1="lt1" tx1="dk1" bg2="lt2" tx2="dk2" accent1="accent1" accent2="accent2" accent3="accent3" accent4="accent4" accent5="accent5" accent6="accent6" hlink="hlink" folHlink="folHlink"/>
  <p:notesStyle>
    <a:lvl1pPr marL="0" algn="l" defTabSz="2952319" rtl="0" eaLnBrk="1" latinLnBrk="0" hangingPunct="1">
      <a:defRPr sz="3900" kern="1200">
        <a:solidFill>
          <a:schemeClr val="tx1"/>
        </a:solidFill>
        <a:latin typeface="+mn-lt"/>
        <a:ea typeface="+mn-ea"/>
        <a:cs typeface="+mn-cs"/>
      </a:defRPr>
    </a:lvl1pPr>
    <a:lvl2pPr marL="1476159" algn="l" defTabSz="2952319" rtl="0" eaLnBrk="1" latinLnBrk="0" hangingPunct="1">
      <a:defRPr sz="3900" kern="1200">
        <a:solidFill>
          <a:schemeClr val="tx1"/>
        </a:solidFill>
        <a:latin typeface="+mn-lt"/>
        <a:ea typeface="+mn-ea"/>
        <a:cs typeface="+mn-cs"/>
      </a:defRPr>
    </a:lvl2pPr>
    <a:lvl3pPr marL="2952319" algn="l" defTabSz="2952319" rtl="0" eaLnBrk="1" latinLnBrk="0" hangingPunct="1">
      <a:defRPr sz="3900" kern="1200">
        <a:solidFill>
          <a:schemeClr val="tx1"/>
        </a:solidFill>
        <a:latin typeface="+mn-lt"/>
        <a:ea typeface="+mn-ea"/>
        <a:cs typeface="+mn-cs"/>
      </a:defRPr>
    </a:lvl3pPr>
    <a:lvl4pPr marL="4428478" algn="l" defTabSz="2952319" rtl="0" eaLnBrk="1" latinLnBrk="0" hangingPunct="1">
      <a:defRPr sz="3900" kern="1200">
        <a:solidFill>
          <a:schemeClr val="tx1"/>
        </a:solidFill>
        <a:latin typeface="+mn-lt"/>
        <a:ea typeface="+mn-ea"/>
        <a:cs typeface="+mn-cs"/>
      </a:defRPr>
    </a:lvl4pPr>
    <a:lvl5pPr marL="5904637" algn="l" defTabSz="2952319" rtl="0" eaLnBrk="1" latinLnBrk="0" hangingPunct="1">
      <a:defRPr sz="3900" kern="1200">
        <a:solidFill>
          <a:schemeClr val="tx1"/>
        </a:solidFill>
        <a:latin typeface="+mn-lt"/>
        <a:ea typeface="+mn-ea"/>
        <a:cs typeface="+mn-cs"/>
      </a:defRPr>
    </a:lvl5pPr>
    <a:lvl6pPr marL="7380797" algn="l" defTabSz="2952319" rtl="0" eaLnBrk="1" latinLnBrk="0" hangingPunct="1">
      <a:defRPr sz="3900" kern="1200">
        <a:solidFill>
          <a:schemeClr val="tx1"/>
        </a:solidFill>
        <a:latin typeface="+mn-lt"/>
        <a:ea typeface="+mn-ea"/>
        <a:cs typeface="+mn-cs"/>
      </a:defRPr>
    </a:lvl6pPr>
    <a:lvl7pPr marL="8856957" algn="l" defTabSz="2952319" rtl="0" eaLnBrk="1" latinLnBrk="0" hangingPunct="1">
      <a:defRPr sz="3900" kern="1200">
        <a:solidFill>
          <a:schemeClr val="tx1"/>
        </a:solidFill>
        <a:latin typeface="+mn-lt"/>
        <a:ea typeface="+mn-ea"/>
        <a:cs typeface="+mn-cs"/>
      </a:defRPr>
    </a:lvl7pPr>
    <a:lvl8pPr marL="10333116" algn="l" defTabSz="2952319" rtl="0" eaLnBrk="1" latinLnBrk="0" hangingPunct="1">
      <a:defRPr sz="3900" kern="1200">
        <a:solidFill>
          <a:schemeClr val="tx1"/>
        </a:solidFill>
        <a:latin typeface="+mn-lt"/>
        <a:ea typeface="+mn-ea"/>
        <a:cs typeface="+mn-cs"/>
      </a:defRPr>
    </a:lvl8pPr>
    <a:lvl9pPr marL="11809275" algn="l" defTabSz="2952319" rtl="0" eaLnBrk="1" latinLnBrk="0" hangingPunct="1">
      <a:defRPr sz="3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0800A50D-30E1-41BB-BFC2-D3D818AB8EF9}" type="slidenum">
              <a:rPr lang="de-DE" smtClean="0"/>
              <a:pPr/>
              <a:t>1</a:t>
            </a:fld>
            <a:endParaRPr lang="de-DE"/>
          </a:p>
        </p:txBody>
      </p:sp>
    </p:spTree>
    <p:extLst>
      <p:ext uri="{BB962C8B-B14F-4D97-AF65-F5344CB8AC3E}">
        <p14:creationId xmlns:p14="http://schemas.microsoft.com/office/powerpoint/2010/main" val="3572879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2 Spalten">
    <p:spTree>
      <p:nvGrpSpPr>
        <p:cNvPr id="1" name=""/>
        <p:cNvGrpSpPr/>
        <p:nvPr/>
      </p:nvGrpSpPr>
      <p:grpSpPr>
        <a:xfrm>
          <a:off x="0" y="0"/>
          <a:ext cx="0" cy="0"/>
          <a:chOff x="0" y="0"/>
          <a:chExt cx="0" cy="0"/>
        </a:xfrm>
      </p:grpSpPr>
      <p:sp>
        <p:nvSpPr>
          <p:cNvPr id="14" name="Titel 10"/>
          <p:cNvSpPr>
            <a:spLocks noGrp="1"/>
          </p:cNvSpPr>
          <p:nvPr>
            <p:ph type="title" hasCustomPrompt="1"/>
          </p:nvPr>
        </p:nvSpPr>
        <p:spPr>
          <a:xfrm>
            <a:off x="3996656" y="3546699"/>
            <a:ext cx="16274160" cy="914411"/>
          </a:xfrm>
          <a:prstGeom prst="rect">
            <a:avLst/>
          </a:prstGeom>
        </p:spPr>
        <p:txBody>
          <a:bodyPr lIns="0" tIns="0" rIns="0" bIns="0" anchor="ctr" anchorCtr="0"/>
          <a:lstStyle>
            <a:lvl1pPr>
              <a:defRPr sz="6700"/>
            </a:lvl1pPr>
          </a:lstStyle>
          <a:p>
            <a:r>
              <a:rPr lang="de-DE"/>
              <a:t>Überschrift 1</a:t>
            </a:r>
          </a:p>
        </p:txBody>
      </p:sp>
      <p:sp>
        <p:nvSpPr>
          <p:cNvPr id="15" name="Textplatzhalter 9"/>
          <p:cNvSpPr>
            <a:spLocks noGrp="1"/>
          </p:cNvSpPr>
          <p:nvPr>
            <p:ph type="body" sz="quarter" idx="15" hasCustomPrompt="1"/>
          </p:nvPr>
        </p:nvSpPr>
        <p:spPr>
          <a:xfrm>
            <a:off x="3996656" y="4875962"/>
            <a:ext cx="16274160" cy="562430"/>
          </a:xfrm>
          <a:prstGeom prst="rect">
            <a:avLst/>
          </a:prstGeom>
        </p:spPr>
        <p:txBody>
          <a:bodyPr lIns="0" tIns="0" rIns="0" bIns="0" anchor="ctr" anchorCtr="0"/>
          <a:lstStyle>
            <a:lvl1pPr>
              <a:buNone/>
              <a:defRPr sz="4900" baseline="0"/>
            </a:lvl1pPr>
          </a:lstStyle>
          <a:p>
            <a:pPr lvl="0"/>
            <a:r>
              <a:rPr lang="de-DE"/>
              <a:t>Überschrift 2</a:t>
            </a:r>
          </a:p>
        </p:txBody>
      </p:sp>
      <p:sp>
        <p:nvSpPr>
          <p:cNvPr id="16" name="Textplatzhalter 9"/>
          <p:cNvSpPr>
            <a:spLocks noGrp="1"/>
          </p:cNvSpPr>
          <p:nvPr>
            <p:ph type="body" sz="quarter" idx="20" hasCustomPrompt="1"/>
          </p:nvPr>
        </p:nvSpPr>
        <p:spPr>
          <a:xfrm>
            <a:off x="3996656" y="5674044"/>
            <a:ext cx="16276272" cy="498061"/>
          </a:xfrm>
          <a:prstGeom prst="rect">
            <a:avLst/>
          </a:prstGeom>
        </p:spPr>
        <p:txBody>
          <a:bodyPr lIns="0" tIns="0" rIns="0" bIns="0" anchor="ctr" anchorCtr="0"/>
          <a:lstStyle>
            <a:lvl1pPr>
              <a:buNone/>
              <a:defRPr sz="3900" baseline="0"/>
            </a:lvl1pPr>
          </a:lstStyle>
          <a:p>
            <a:pPr lvl="0"/>
            <a:r>
              <a:rPr lang="de-DE"/>
              <a:t>Max Mustermann</a:t>
            </a:r>
          </a:p>
        </p:txBody>
      </p:sp>
      <p:sp>
        <p:nvSpPr>
          <p:cNvPr id="21" name="Textplatzhalter 16"/>
          <p:cNvSpPr>
            <a:spLocks noGrp="1"/>
          </p:cNvSpPr>
          <p:nvPr>
            <p:ph type="body" sz="quarter" idx="27" hasCustomPrompt="1"/>
          </p:nvPr>
        </p:nvSpPr>
        <p:spPr>
          <a:xfrm>
            <a:off x="1260352" y="3474691"/>
            <a:ext cx="2160000" cy="2714781"/>
          </a:xfrm>
          <a:prstGeom prst="rect">
            <a:avLst/>
          </a:prstGeom>
        </p:spPr>
        <p:txBody>
          <a:bodyPr lIns="0" tIns="0" rIns="0" anchor="b" anchorCtr="0"/>
          <a:lstStyle>
            <a:lvl1pPr marL="0" indent="0">
              <a:spcBef>
                <a:spcPts val="0"/>
              </a:spcBef>
              <a:buFont typeface="Arial" pitchFamily="34" charset="0"/>
              <a:buNone/>
              <a:defRPr sz="2000" b="1" baseline="0">
                <a:solidFill>
                  <a:srgbClr val="FF0000"/>
                </a:solidFill>
              </a:defRPr>
            </a:lvl1pPr>
          </a:lstStyle>
          <a:p>
            <a:pPr lvl="0"/>
            <a:r>
              <a:rPr lang="de-DE"/>
              <a:t>Foto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Titelplatzhalter 1"/>
          <p:cNvSpPr txBox="1">
            <a:spLocks/>
          </p:cNvSpPr>
          <p:nvPr/>
        </p:nvSpPr>
        <p:spPr>
          <a:xfrm>
            <a:off x="900312" y="1187922"/>
            <a:ext cx="11233248" cy="1404156"/>
          </a:xfrm>
          <a:prstGeom prst="rect">
            <a:avLst/>
          </a:prstGeom>
        </p:spPr>
        <p:txBody>
          <a:bodyPr vert="horz" lIns="0" tIns="0" rIns="0" bIns="0" rtlCol="0" anchor="t" anchorCtr="0">
            <a:noAutofit/>
          </a:bodyPr>
          <a:lstStyle/>
          <a:p>
            <a:pPr marL="457200" marR="0" lvl="0" indent="0" algn="l" defTabSz="2952319" rtl="0" eaLnBrk="1" fontAlgn="auto" latinLnBrk="0" hangingPunct="1">
              <a:lnSpc>
                <a:spcPts val="3650"/>
              </a:lnSpc>
              <a:spcBef>
                <a:spcPct val="0"/>
              </a:spcBef>
              <a:spcAft>
                <a:spcPts val="0"/>
              </a:spcAft>
              <a:buClrTx/>
              <a:buSzTx/>
              <a:buFontTx/>
              <a:buNone/>
              <a:tabLst/>
              <a:defRPr/>
            </a:pPr>
            <a:r>
              <a:rPr kumimoji="0" lang="de-DE" sz="3000" b="0" i="0" u="none" strike="noStrike" kern="1200" cap="none" spc="0" normalizeH="0" baseline="0" noProof="0" dirty="0">
                <a:ln>
                  <a:noFill/>
                </a:ln>
                <a:solidFill>
                  <a:srgbClr val="0065BD"/>
                </a:solidFill>
                <a:effectLst/>
                <a:uLnTx/>
                <a:uFillTx/>
                <a:latin typeface="Arial" panose="020B0604020202020204" pitchFamily="34" charset="0"/>
                <a:ea typeface="+mj-ea"/>
                <a:cs typeface="Arial" panose="020B0604020202020204" pitchFamily="34" charset="0"/>
              </a:rPr>
              <a:t>mobil.TUM 2024: The Future </a:t>
            </a:r>
            <a:r>
              <a:rPr kumimoji="0" lang="de-DE" sz="3000" b="0" i="0" u="none" strike="noStrike" kern="1200" cap="none" spc="0" normalizeH="0" baseline="0" noProof="0" dirty="0" err="1">
                <a:ln>
                  <a:noFill/>
                </a:ln>
                <a:solidFill>
                  <a:srgbClr val="0065BD"/>
                </a:solidFill>
                <a:effectLst/>
                <a:uLnTx/>
                <a:uFillTx/>
                <a:latin typeface="Arial" panose="020B0604020202020204" pitchFamily="34" charset="0"/>
                <a:ea typeface="+mj-ea"/>
                <a:cs typeface="Arial" panose="020B0604020202020204" pitchFamily="34" charset="0"/>
              </a:rPr>
              <a:t>of</a:t>
            </a:r>
            <a:r>
              <a:rPr kumimoji="0" lang="de-DE" sz="3000" b="0" i="0" u="none" strike="noStrike" kern="1200" cap="none" spc="0" normalizeH="0" baseline="0" noProof="0" dirty="0">
                <a:ln>
                  <a:noFill/>
                </a:ln>
                <a:solidFill>
                  <a:srgbClr val="0065BD"/>
                </a:solidFill>
                <a:effectLst/>
                <a:uLnTx/>
                <a:uFillTx/>
                <a:latin typeface="Arial" panose="020B0604020202020204" pitchFamily="34" charset="0"/>
                <a:ea typeface="+mj-ea"/>
                <a:cs typeface="Arial" panose="020B0604020202020204" pitchFamily="34" charset="0"/>
              </a:rPr>
              <a:t> Mobility and Urban Space</a:t>
            </a:r>
          </a:p>
          <a:p>
            <a:pPr marL="457200" marR="0" lvl="0" indent="0" algn="l" defTabSz="2952319" rtl="0" eaLnBrk="1" fontAlgn="auto" latinLnBrk="0" hangingPunct="1">
              <a:lnSpc>
                <a:spcPts val="3650"/>
              </a:lnSpc>
              <a:spcBef>
                <a:spcPct val="0"/>
              </a:spcBef>
              <a:spcAft>
                <a:spcPts val="0"/>
              </a:spcAft>
              <a:buClrTx/>
              <a:buSzTx/>
              <a:buFontTx/>
              <a:buNone/>
              <a:tabLst/>
              <a:defRPr/>
            </a:pPr>
            <a:r>
              <a:rPr kumimoji="0" lang="de-DE" sz="3000" b="0" i="0" u="none" strike="noStrike" kern="1200" cap="none" spc="0" normalizeH="0" baseline="0" noProof="0" dirty="0">
                <a:ln>
                  <a:noFill/>
                </a:ln>
                <a:solidFill>
                  <a:srgbClr val="0065BD"/>
                </a:solidFill>
                <a:effectLst/>
                <a:uLnTx/>
                <a:uFillTx/>
                <a:latin typeface="Arial" panose="020B0604020202020204" pitchFamily="34" charset="0"/>
                <a:ea typeface="+mj-ea"/>
                <a:cs typeface="Arial" panose="020B0604020202020204" pitchFamily="34" charset="0"/>
              </a:rPr>
              <a:t>April 10 -12, 2024, Munich</a:t>
            </a:r>
            <a:br>
              <a:rPr kumimoji="0" lang="de-DE" sz="3000" b="0" i="0" u="none" strike="noStrike" kern="1200" cap="none" spc="0" normalizeH="0" baseline="0" noProof="0" dirty="0">
                <a:ln>
                  <a:noFill/>
                </a:ln>
                <a:solidFill>
                  <a:srgbClr val="0065BD"/>
                </a:solidFill>
                <a:effectLst/>
                <a:uLnTx/>
                <a:uFillTx/>
                <a:latin typeface="Arial" panose="020B0604020202020204" pitchFamily="34" charset="0"/>
                <a:ea typeface="+mj-ea"/>
                <a:cs typeface="Arial" panose="020B0604020202020204" pitchFamily="34" charset="0"/>
              </a:rPr>
            </a:br>
            <a:r>
              <a:rPr kumimoji="0" lang="de-DE" sz="3000" b="0" i="0" u="none" strike="noStrike" kern="1200" cap="none" spc="0" normalizeH="0" baseline="0" noProof="0" dirty="0">
                <a:ln>
                  <a:noFill/>
                </a:ln>
                <a:solidFill>
                  <a:srgbClr val="0065BD"/>
                </a:solidFill>
                <a:effectLst/>
                <a:uLnTx/>
                <a:uFillTx/>
                <a:latin typeface="Arial" panose="020B0604020202020204" pitchFamily="34" charset="0"/>
                <a:ea typeface="+mj-ea"/>
                <a:cs typeface="Arial" panose="020B0604020202020204" pitchFamily="34" charset="0"/>
              </a:rPr>
              <a:t>Technical University </a:t>
            </a:r>
            <a:r>
              <a:rPr kumimoji="0" lang="de-DE" sz="3000" b="0" i="0" u="none" strike="noStrike" kern="1200" cap="none" spc="0" normalizeH="0" baseline="0" noProof="0" dirty="0" err="1">
                <a:ln>
                  <a:noFill/>
                </a:ln>
                <a:solidFill>
                  <a:srgbClr val="0065BD"/>
                </a:solidFill>
                <a:effectLst/>
                <a:uLnTx/>
                <a:uFillTx/>
                <a:latin typeface="Arial" panose="020B0604020202020204" pitchFamily="34" charset="0"/>
                <a:ea typeface="+mj-ea"/>
                <a:cs typeface="Arial" panose="020B0604020202020204" pitchFamily="34" charset="0"/>
              </a:rPr>
              <a:t>of</a:t>
            </a:r>
            <a:r>
              <a:rPr kumimoji="0" lang="de-DE" sz="3000" b="0" i="0" u="none" strike="noStrike" kern="1200" cap="none" spc="0" normalizeH="0" baseline="0" noProof="0" dirty="0">
                <a:ln>
                  <a:noFill/>
                </a:ln>
                <a:solidFill>
                  <a:srgbClr val="0065BD"/>
                </a:solidFill>
                <a:effectLst/>
                <a:uLnTx/>
                <a:uFillTx/>
                <a:latin typeface="Arial" panose="020B0604020202020204" pitchFamily="34" charset="0"/>
                <a:ea typeface="+mj-ea"/>
                <a:cs typeface="Arial" panose="020B0604020202020204" pitchFamily="34" charset="0"/>
              </a:rPr>
              <a:t> Munich</a:t>
            </a:r>
            <a:endParaRPr kumimoji="0" lang="de-DE" sz="1800" b="0" i="0" u="none" strike="noStrike" kern="1200" cap="none" spc="0" normalizeH="0" baseline="0" noProof="0" dirty="0">
              <a:ln>
                <a:noFill/>
              </a:ln>
              <a:solidFill>
                <a:srgbClr val="0065BD"/>
              </a:solidFill>
              <a:effectLst/>
              <a:uLnTx/>
              <a:uFillTx/>
              <a:latin typeface="Arial" panose="020B0604020202020204" pitchFamily="34" charset="0"/>
              <a:ea typeface="+mj-ea"/>
              <a:cs typeface="Arial" panose="020B0604020202020204" pitchFamily="34" charset="0"/>
            </a:endParaRPr>
          </a:p>
        </p:txBody>
      </p:sp>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750184" y="1332078"/>
            <a:ext cx="2390344" cy="1260000"/>
          </a:xfrm>
          <a:prstGeom prst="rect">
            <a:avLst/>
          </a:prstGeom>
        </p:spPr>
      </p:pic>
      <p:pic>
        <p:nvPicPr>
          <p:cNvPr id="8" name="Grafik 7" descr="Ein Bild, das Schrift, Logo, Grafiken, Design enthält.&#10;&#10;Automatisch generierte Beschreibung">
            <a:extLst>
              <a:ext uri="{FF2B5EF4-FFF2-40B4-BE49-F238E27FC236}">
                <a16:creationId xmlns:a16="http://schemas.microsoft.com/office/drawing/2014/main" id="{94A4B201-B021-EE94-2D5C-EF974876276B}"/>
              </a:ext>
            </a:extLst>
          </p:cNvPr>
          <p:cNvPicPr>
            <a:picLocks noChangeAspect="1"/>
          </p:cNvPicPr>
          <p:nvPr userDrawn="1"/>
        </p:nvPicPr>
        <p:blipFill rotWithShape="1">
          <a:blip r:embed="rId4">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l="4579" t="11880" r="4965" b="12440"/>
          <a:stretch/>
        </p:blipFill>
        <p:spPr>
          <a:xfrm>
            <a:off x="12483003" y="1138656"/>
            <a:ext cx="4917738" cy="1453422"/>
          </a:xfrm>
          <a:prstGeom prst="rect">
            <a:avLst/>
          </a:prstGeom>
        </p:spPr>
      </p:pic>
    </p:spTree>
  </p:cSld>
  <p:clrMap bg1="lt1" tx1="dk1" bg2="lt2" tx2="dk2" accent1="accent1" accent2="accent2" accent3="accent3" accent4="accent4" accent5="accent5" accent6="accent6" hlink="hlink" folHlink="folHlink"/>
  <p:sldLayoutIdLst>
    <p:sldLayoutId id="2147483666" r:id="rId1"/>
  </p:sldLayoutIdLst>
  <p:hf sldNum="0" hdr="0" ftr="0" dt="0"/>
  <p:txStyles>
    <p:titleStyle>
      <a:lvl1pPr algn="l" defTabSz="2952319" rtl="0" eaLnBrk="1" latinLnBrk="0" hangingPunct="1">
        <a:spcBef>
          <a:spcPct val="0"/>
        </a:spcBef>
        <a:buNone/>
        <a:defRPr lang="de-DE" sz="6600" kern="1200" baseline="0" smtClean="0">
          <a:solidFill>
            <a:schemeClr val="tx1"/>
          </a:solidFill>
          <a:latin typeface="Arial" pitchFamily="34" charset="0"/>
          <a:ea typeface="+mj-ea"/>
          <a:cs typeface="Arial" pitchFamily="34" charset="0"/>
        </a:defRPr>
      </a:lvl1pPr>
    </p:titleStyle>
    <p:bodyStyle>
      <a:lvl1pPr marL="1107119" indent="-1107119"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1pPr>
      <a:lvl2pPr marL="2398759" indent="-922600"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3690398" indent="-738080"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5166557" indent="-738080"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6642717" indent="-738080"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8118877" indent="-738080" algn="l" defTabSz="2952319"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95036" indent="-738080" algn="l" defTabSz="2952319"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1071196" indent="-738080" algn="l" defTabSz="2952319"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547355" indent="-738080" algn="l" defTabSz="2952319" rtl="0" eaLnBrk="1" latinLnBrk="0" hangingPunct="1">
        <a:spcBef>
          <a:spcPct val="20000"/>
        </a:spcBef>
        <a:buFont typeface="Arial" pitchFamily="34" charset="0"/>
        <a:buChar char="•"/>
        <a:defRPr sz="6400" kern="1200">
          <a:solidFill>
            <a:schemeClr val="tx1"/>
          </a:solidFill>
          <a:latin typeface="+mn-lt"/>
          <a:ea typeface="+mn-ea"/>
          <a:cs typeface="+mn-cs"/>
        </a:defRPr>
      </a:lvl9pPr>
    </p:bodyStyle>
    <p:otherStyle>
      <a:defPPr>
        <a:defRPr lang="de-DE"/>
      </a:defPPr>
      <a:lvl1pPr marL="0" algn="l" defTabSz="2952319" rtl="0" eaLnBrk="1" latinLnBrk="0" hangingPunct="1">
        <a:defRPr sz="5800" kern="1200">
          <a:solidFill>
            <a:schemeClr val="tx1"/>
          </a:solidFill>
          <a:latin typeface="+mn-lt"/>
          <a:ea typeface="+mn-ea"/>
          <a:cs typeface="+mn-cs"/>
        </a:defRPr>
      </a:lvl1pPr>
      <a:lvl2pPr marL="1476159" algn="l" defTabSz="2952319" rtl="0" eaLnBrk="1" latinLnBrk="0" hangingPunct="1">
        <a:defRPr sz="5800" kern="1200">
          <a:solidFill>
            <a:schemeClr val="tx1"/>
          </a:solidFill>
          <a:latin typeface="+mn-lt"/>
          <a:ea typeface="+mn-ea"/>
          <a:cs typeface="+mn-cs"/>
        </a:defRPr>
      </a:lvl2pPr>
      <a:lvl3pPr marL="2952319" algn="l" defTabSz="2952319" rtl="0" eaLnBrk="1" latinLnBrk="0" hangingPunct="1">
        <a:defRPr sz="5800" kern="1200">
          <a:solidFill>
            <a:schemeClr val="tx1"/>
          </a:solidFill>
          <a:latin typeface="+mn-lt"/>
          <a:ea typeface="+mn-ea"/>
          <a:cs typeface="+mn-cs"/>
        </a:defRPr>
      </a:lvl3pPr>
      <a:lvl4pPr marL="4428478" algn="l" defTabSz="2952319" rtl="0" eaLnBrk="1" latinLnBrk="0" hangingPunct="1">
        <a:defRPr sz="5800" kern="1200">
          <a:solidFill>
            <a:schemeClr val="tx1"/>
          </a:solidFill>
          <a:latin typeface="+mn-lt"/>
          <a:ea typeface="+mn-ea"/>
          <a:cs typeface="+mn-cs"/>
        </a:defRPr>
      </a:lvl4pPr>
      <a:lvl5pPr marL="5904637" algn="l" defTabSz="2952319" rtl="0" eaLnBrk="1" latinLnBrk="0" hangingPunct="1">
        <a:defRPr sz="5800" kern="1200">
          <a:solidFill>
            <a:schemeClr val="tx1"/>
          </a:solidFill>
          <a:latin typeface="+mn-lt"/>
          <a:ea typeface="+mn-ea"/>
          <a:cs typeface="+mn-cs"/>
        </a:defRPr>
      </a:lvl5pPr>
      <a:lvl6pPr marL="7380797" algn="l" defTabSz="2952319" rtl="0" eaLnBrk="1" latinLnBrk="0" hangingPunct="1">
        <a:defRPr sz="5800" kern="1200">
          <a:solidFill>
            <a:schemeClr val="tx1"/>
          </a:solidFill>
          <a:latin typeface="+mn-lt"/>
          <a:ea typeface="+mn-ea"/>
          <a:cs typeface="+mn-cs"/>
        </a:defRPr>
      </a:lvl6pPr>
      <a:lvl7pPr marL="8856957" algn="l" defTabSz="2952319" rtl="0" eaLnBrk="1" latinLnBrk="0" hangingPunct="1">
        <a:defRPr sz="5800" kern="1200">
          <a:solidFill>
            <a:schemeClr val="tx1"/>
          </a:solidFill>
          <a:latin typeface="+mn-lt"/>
          <a:ea typeface="+mn-ea"/>
          <a:cs typeface="+mn-cs"/>
        </a:defRPr>
      </a:lvl7pPr>
      <a:lvl8pPr marL="10333116" algn="l" defTabSz="2952319" rtl="0" eaLnBrk="1" latinLnBrk="0" hangingPunct="1">
        <a:defRPr sz="5800" kern="1200">
          <a:solidFill>
            <a:schemeClr val="tx1"/>
          </a:solidFill>
          <a:latin typeface="+mn-lt"/>
          <a:ea typeface="+mn-ea"/>
          <a:cs typeface="+mn-cs"/>
        </a:defRPr>
      </a:lvl8pPr>
      <a:lvl9pPr marL="11809275" algn="l" defTabSz="2952319"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05_276854E5.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www.tum.de/c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tertitel 6"/>
          <p:cNvSpPr>
            <a:spLocks noGrp="1"/>
          </p:cNvSpPr>
          <p:nvPr>
            <p:ph type="subTitle" idx="4294967295"/>
          </p:nvPr>
        </p:nvSpPr>
        <p:spPr>
          <a:xfrm>
            <a:off x="1260352" y="7291116"/>
            <a:ext cx="19010112" cy="21026336"/>
          </a:xfrm>
          <a:prstGeom prst="rect">
            <a:avLst/>
          </a:prstGeom>
        </p:spPr>
        <p:txBody>
          <a:bodyPr numCol="2" spcCol="648000"/>
          <a:lstStyle/>
          <a:p>
            <a:pPr marL="0" lvl="1" indent="0">
              <a:lnSpc>
                <a:spcPts val="2800"/>
              </a:lnSpc>
              <a:spcBef>
                <a:spcPts val="0"/>
              </a:spcBef>
              <a:buNone/>
            </a:pPr>
            <a:r>
              <a:rPr lang="en-US" sz="2200" b="1" dirty="0">
                <a:solidFill>
                  <a:prstClr val="black"/>
                </a:solidFill>
              </a:rPr>
              <a:t>Font Size 22 pt</a:t>
            </a:r>
          </a:p>
          <a:p>
            <a:pPr marL="0" lvl="1" indent="0">
              <a:lnSpc>
                <a:spcPts val="2800"/>
              </a:lnSpc>
              <a:spcBef>
                <a:spcPts val="0"/>
              </a:spcBef>
              <a:buNone/>
            </a:pPr>
            <a:r>
              <a:rPr lang="en-US" sz="2200" dirty="0"/>
              <a:t>This is the template for a poster (DIN A1, portrait format) of the Technical University of Munich (TUM). It corresponds to the current Corporate Design of the TUM and is compatible with Office versions starting from 2007.</a:t>
            </a:r>
          </a:p>
          <a:p>
            <a:pPr marL="0" lvl="1" indent="0">
              <a:lnSpc>
                <a:spcPts val="2800"/>
              </a:lnSpc>
              <a:spcBef>
                <a:spcPts val="0"/>
              </a:spcBef>
              <a:buNone/>
            </a:pPr>
            <a:r>
              <a:rPr lang="en-US" sz="2200" dirty="0"/>
              <a:t>Please enter your individual text and use the installed format templates for the respective section.</a:t>
            </a:r>
          </a:p>
          <a:p>
            <a:pPr marL="0" lvl="1" indent="0">
              <a:lnSpc>
                <a:spcPts val="2800"/>
              </a:lnSpc>
              <a:spcBef>
                <a:spcPts val="0"/>
              </a:spcBef>
              <a:buNone/>
            </a:pPr>
            <a:endParaRPr lang="de-DE" sz="2200" dirty="0"/>
          </a:p>
          <a:p>
            <a:pPr marL="0" lvl="1" indent="0">
              <a:buNone/>
            </a:pPr>
            <a:r>
              <a:rPr lang="de-DE" sz="2200" b="1" dirty="0"/>
              <a:t>Text</a:t>
            </a:r>
          </a:p>
          <a:p>
            <a:pPr marL="0" indent="0">
              <a:buNone/>
            </a:pPr>
            <a:r>
              <a:rPr lang="en-US" sz="2200" dirty="0"/>
              <a:t>Structure your poster as clearly as possible and limit yourself to the most important information. </a:t>
            </a:r>
          </a:p>
          <a:p>
            <a:pPr marL="0" indent="0">
              <a:buNone/>
            </a:pPr>
            <a:r>
              <a:rPr lang="en-US" sz="2200" dirty="0"/>
              <a:t>Choose a two-column or three-column structure, left-justified</a:t>
            </a:r>
            <a:r>
              <a:rPr lang="de-DE" sz="2200" dirty="0"/>
              <a:t> </a:t>
            </a:r>
            <a:r>
              <a:rPr lang="de-DE" sz="2200" dirty="0" err="1"/>
              <a:t>or</a:t>
            </a:r>
            <a:r>
              <a:rPr lang="de-DE" sz="2200" dirty="0"/>
              <a:t> with a </a:t>
            </a:r>
            <a:r>
              <a:rPr lang="de-DE" sz="2200" dirty="0" err="1"/>
              <a:t>left</a:t>
            </a:r>
            <a:r>
              <a:rPr lang="de-DE" sz="2200" dirty="0"/>
              <a:t> </a:t>
            </a:r>
            <a:r>
              <a:rPr lang="de-DE" sz="2200" dirty="0" err="1"/>
              <a:t>justification</a:t>
            </a:r>
            <a:r>
              <a:rPr lang="de-DE" sz="2200" dirty="0"/>
              <a:t> (Blocksatz)</a:t>
            </a:r>
          </a:p>
          <a:p>
            <a:pPr marL="0" indent="0">
              <a:buNone/>
            </a:pPr>
            <a:endParaRPr lang="de-DE" sz="2200" dirty="0"/>
          </a:p>
          <a:p>
            <a:pPr marL="0" indent="0">
              <a:buNone/>
            </a:pPr>
            <a:r>
              <a:rPr lang="en-US" sz="2200" b="1" dirty="0">
                <a:solidFill>
                  <a:srgbClr val="FF0000"/>
                </a:solidFill>
              </a:rPr>
              <a:t>The less text the better!!!</a:t>
            </a:r>
          </a:p>
          <a:p>
            <a:pPr marL="0" indent="0">
              <a:buNone/>
            </a:pPr>
            <a:endParaRPr lang="de-DE" sz="2200" dirty="0"/>
          </a:p>
          <a:p>
            <a:pPr marL="0" lvl="1" indent="0">
              <a:lnSpc>
                <a:spcPts val="2800"/>
              </a:lnSpc>
              <a:spcBef>
                <a:spcPts val="0"/>
              </a:spcBef>
              <a:buNone/>
            </a:pPr>
            <a:r>
              <a:rPr lang="en-US" sz="2200" dirty="0">
                <a:solidFill>
                  <a:prstClr val="black"/>
                </a:solidFill>
              </a:rPr>
              <a:t>If there is little text, you can choose a larger font.</a:t>
            </a:r>
            <a:endParaRPr lang="de-DE" sz="2200" dirty="0"/>
          </a:p>
          <a:p>
            <a:pPr marL="0" indent="0">
              <a:buNone/>
            </a:pPr>
            <a:endParaRPr lang="de-DE" sz="2200" dirty="0"/>
          </a:p>
          <a:p>
            <a:pPr marL="0" indent="0">
              <a:buNone/>
            </a:pPr>
            <a:r>
              <a:rPr lang="en-US" sz="2200" dirty="0"/>
              <a:t>Even if you want to integrate figures, you can vary within the </a:t>
            </a:r>
            <a:br>
              <a:rPr lang="en-US" sz="2200" dirty="0"/>
            </a:br>
            <a:r>
              <a:rPr lang="en-US" sz="2200" dirty="0"/>
              <a:t>given frame of this template:</a:t>
            </a:r>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de-DE" sz="2200" dirty="0"/>
          </a:p>
          <a:p>
            <a:pPr marL="346075" lvl="2" indent="-342900"/>
            <a:r>
              <a:rPr lang="en-US" sz="2200" dirty="0"/>
              <a:t>The image is adapted to the width of the text column.</a:t>
            </a:r>
          </a:p>
          <a:p>
            <a:pPr marL="346075" lvl="2" indent="-342900"/>
            <a:r>
              <a:rPr lang="en-US" sz="2200" dirty="0"/>
              <a:t>The image goes over all text columns </a:t>
            </a:r>
          </a:p>
          <a:p>
            <a:pPr marL="346075" lvl="2" indent="-342900"/>
            <a:r>
              <a:rPr lang="en-US" sz="2200" dirty="0"/>
              <a:t>The image is full page within the intended text frame (with white border)</a:t>
            </a:r>
          </a:p>
          <a:p>
            <a:pPr marL="346075" lvl="2" indent="-342900"/>
            <a:r>
              <a:rPr lang="en-US" sz="2200" dirty="0"/>
              <a:t>The image fills the page up to the edge of the paper (falling off the edge) - on at least three sides </a:t>
            </a:r>
            <a:endParaRPr lang="de-DE" sz="2200" dirty="0"/>
          </a:p>
          <a:p>
            <a:pPr marL="0" indent="0">
              <a:buNone/>
            </a:pPr>
            <a:endParaRPr lang="de-DE" sz="2200" dirty="0"/>
          </a:p>
          <a:p>
            <a:pPr marL="0" indent="0">
              <a:buNone/>
            </a:pPr>
            <a:r>
              <a:rPr lang="en-US" sz="2200" dirty="0"/>
              <a:t>Figures should always have a caption with information about the figure and the authorship.</a:t>
            </a:r>
          </a:p>
          <a:p>
            <a:pPr marL="0" indent="0">
              <a:buNone/>
            </a:pPr>
            <a:endParaRPr lang="en-US" sz="2200" dirty="0"/>
          </a:p>
          <a:p>
            <a:pPr marL="0" indent="0">
              <a:buNone/>
            </a:pPr>
            <a:r>
              <a:rPr lang="en-US" sz="2200" dirty="0"/>
              <a:t>Make sure that an image is placed at a sufficient distance from the text and that colors and image designs appear consistent within the document. </a:t>
            </a:r>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1588" lvl="1" indent="0">
              <a:buNone/>
            </a:pPr>
            <a:r>
              <a:rPr lang="en-US" sz="2200" b="1" dirty="0"/>
              <a:t>Quality of pictures</a:t>
            </a:r>
          </a:p>
          <a:p>
            <a:pPr marL="0" indent="0">
              <a:buNone/>
            </a:pPr>
            <a:r>
              <a:rPr lang="en-US" sz="2200" dirty="0"/>
              <a:t>The quality of your pictures is also important. The size of a picture file is usually an indication of the print quality (resolution). If you cannot determine the print resolution, it is best to print the page in its original size to check the result. </a:t>
            </a:r>
          </a:p>
          <a:p>
            <a:pPr marL="0" indent="0">
              <a:buNone/>
            </a:pPr>
            <a:r>
              <a:rPr lang="en-US" sz="2200" dirty="0"/>
              <a:t>The same applies to graphics and formulas.</a:t>
            </a:r>
          </a:p>
          <a:p>
            <a:pPr marL="0" indent="0">
              <a:buNone/>
            </a:pPr>
            <a:endParaRPr lang="de-DE" sz="2200" dirty="0"/>
          </a:p>
          <a:p>
            <a:pPr marL="1588" lvl="1" indent="0">
              <a:buNone/>
            </a:pPr>
            <a:r>
              <a:rPr lang="de-DE" sz="2200" b="1" dirty="0"/>
              <a:t>Print</a:t>
            </a:r>
          </a:p>
          <a:p>
            <a:pPr marL="1588" lvl="1" indent="0">
              <a:buNone/>
            </a:pPr>
            <a:r>
              <a:rPr lang="en-US" sz="2200" dirty="0"/>
              <a:t>It is best to print this format DIN A 1 professionally. If, for example, you want to print your document yourself for checking, it is advisable to create a PDF in original size. Please choose white paper instead of nature paper with strong brown or grey </a:t>
            </a:r>
            <a:r>
              <a:rPr lang="en-US" sz="2200" dirty="0" err="1"/>
              <a:t>colouring</a:t>
            </a:r>
            <a:r>
              <a:rPr lang="en-US" sz="2200" dirty="0"/>
              <a:t>. Only white paper corresponds to the character of the corporate design of the TUM. Remember that paper thickness and haptics also have an influence on the print result. </a:t>
            </a:r>
          </a:p>
          <a:p>
            <a:pPr marL="1588" lvl="1" indent="0">
              <a:buNone/>
            </a:pPr>
            <a:r>
              <a:rPr lang="en-US" sz="2200" dirty="0"/>
              <a:t>Further information to the Corporate Design of the TUM finds you under </a:t>
            </a:r>
            <a:r>
              <a:rPr lang="en-US" sz="2200" dirty="0">
                <a:hlinkClick r:id="rId4"/>
              </a:rPr>
              <a:t>www.tum.de/cd</a:t>
            </a:r>
            <a:endParaRPr lang="en-US" sz="2200" dirty="0"/>
          </a:p>
          <a:p>
            <a:pPr marL="1588" lvl="1" indent="0">
              <a:buNone/>
            </a:pPr>
            <a:endParaRPr lang="en-US" sz="2200" dirty="0"/>
          </a:p>
          <a:p>
            <a:pPr marL="1588" lvl="1" indent="0">
              <a:buNone/>
            </a:pPr>
            <a:endParaRPr lang="en-US" sz="2200" dirty="0"/>
          </a:p>
          <a:p>
            <a:pPr marL="1588" lvl="1" indent="0">
              <a:buNone/>
            </a:pPr>
            <a:endParaRPr lang="en-US" sz="2200" dirty="0"/>
          </a:p>
          <a:p>
            <a:pPr marL="1588" lvl="1" indent="0">
              <a:buNone/>
            </a:pPr>
            <a:endParaRPr lang="en-US" sz="2200" dirty="0"/>
          </a:p>
          <a:p>
            <a:pPr marL="1588" lvl="1" indent="0">
              <a:buNone/>
            </a:pPr>
            <a:endParaRPr lang="en-US" sz="2200" dirty="0"/>
          </a:p>
          <a:p>
            <a:pPr marL="1588" lvl="1" indent="0">
              <a:buNone/>
            </a:pPr>
            <a:endParaRPr lang="en-US" sz="2200" dirty="0"/>
          </a:p>
          <a:p>
            <a:pPr marL="1588" lvl="1" indent="0">
              <a:buNone/>
            </a:pPr>
            <a:endParaRPr lang="de-DE" sz="2200" dirty="0"/>
          </a:p>
          <a:p>
            <a:pPr marL="0" lvl="1" indent="0">
              <a:buNone/>
            </a:pPr>
            <a:endParaRPr lang="de-DE" sz="2200" b="1" dirty="0"/>
          </a:p>
          <a:p>
            <a:pPr marL="0" lvl="1" indent="0">
              <a:buNone/>
            </a:pPr>
            <a:endParaRPr lang="de-DE" sz="2200" b="1" dirty="0"/>
          </a:p>
          <a:p>
            <a:pPr marL="0" lvl="1" indent="0">
              <a:buNone/>
            </a:pPr>
            <a:endParaRPr lang="de-DE" sz="2200" b="1" dirty="0"/>
          </a:p>
          <a:p>
            <a:pPr marL="0" lvl="1" indent="0">
              <a:buNone/>
            </a:pPr>
            <a:endParaRPr lang="de-DE" sz="2200" b="1" dirty="0"/>
          </a:p>
          <a:p>
            <a:pPr marL="0" lvl="1" indent="0">
              <a:buNone/>
            </a:pPr>
            <a:endParaRPr lang="de-DE" sz="2200" b="1" dirty="0"/>
          </a:p>
          <a:p>
            <a:pPr marL="0" lvl="1" indent="0">
              <a:buNone/>
            </a:pPr>
            <a:endParaRPr lang="de-DE" sz="2200" b="1" dirty="0"/>
          </a:p>
          <a:p>
            <a:pPr marL="0" lvl="1" indent="0">
              <a:buNone/>
            </a:pPr>
            <a:endParaRPr lang="de-DE" sz="2200" b="1" dirty="0"/>
          </a:p>
          <a:p>
            <a:pPr marL="0" lvl="1" indent="0">
              <a:buNone/>
            </a:pPr>
            <a:endParaRPr lang="de-DE" sz="2200" b="1" dirty="0"/>
          </a:p>
          <a:p>
            <a:pPr marL="0" lvl="1" indent="0">
              <a:buNone/>
            </a:pPr>
            <a:endParaRPr lang="de-DE" sz="2200" b="1" dirty="0"/>
          </a:p>
          <a:p>
            <a:pPr marL="0" lvl="1" indent="0">
              <a:buNone/>
            </a:pPr>
            <a:endParaRPr lang="de-DE" sz="2200" b="1" dirty="0"/>
          </a:p>
          <a:p>
            <a:pPr marL="0" lvl="1" indent="0">
              <a:buNone/>
            </a:pPr>
            <a:endParaRPr lang="de-DE" sz="2200" b="1" dirty="0"/>
          </a:p>
          <a:p>
            <a:pPr marL="0" marR="0" lvl="1" indent="0" algn="l" defTabSz="2952319" rtl="0" eaLnBrk="1" fontAlgn="auto" latinLnBrk="0" hangingPunct="1">
              <a:lnSpc>
                <a:spcPts val="2800"/>
              </a:lnSpc>
              <a:spcBef>
                <a:spcPts val="0"/>
              </a:spcBef>
              <a:spcAft>
                <a:spcPts val="0"/>
              </a:spcAft>
              <a:buClrTx/>
              <a:buSzTx/>
              <a:buFont typeface="Arial" pitchFamily="34" charset="0"/>
              <a:buNone/>
              <a:tabLst/>
              <a:defRPr/>
            </a:pPr>
            <a:r>
              <a:rPr kumimoji="0" lang="de-DE" sz="22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Blindtext</a:t>
            </a:r>
          </a:p>
          <a:p>
            <a:pPr marL="0" marR="0" lvl="0" indent="0" algn="l" defTabSz="2952319" rtl="0" eaLnBrk="1" fontAlgn="auto" latinLnBrk="0" hangingPunct="1">
              <a:lnSpc>
                <a:spcPts val="2800"/>
              </a:lnSpc>
              <a:spcBef>
                <a:spcPts val="0"/>
              </a:spcBef>
              <a:spcAft>
                <a:spcPts val="2800"/>
              </a:spcAft>
              <a:buClrTx/>
              <a:buSzTx/>
              <a:buFont typeface="Arial" pitchFamily="34" charset="0"/>
              <a:buNone/>
              <a:tabLst/>
              <a:defRPr/>
            </a:pP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Pa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dolumquatur</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Num,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officiist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cullacc</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umquod</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quia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non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res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ex et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odita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volum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estibus.Xerro</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et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elesciam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etur</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am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videlessi</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accus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omnient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que</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con</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rem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laccum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ernation</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cus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explictur</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Abori</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molut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etur</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quiamus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re</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et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eaquis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venis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quibus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in es et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aligent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p>
          <a:p>
            <a:pPr marL="0" marR="0" lvl="0" indent="0" algn="l" defTabSz="2952319" rtl="0" eaLnBrk="1" fontAlgn="auto" latinLnBrk="0" hangingPunct="1">
              <a:lnSpc>
                <a:spcPts val="2800"/>
              </a:lnSpc>
              <a:spcBef>
                <a:spcPts val="0"/>
              </a:spcBef>
              <a:spcAft>
                <a:spcPts val="2800"/>
              </a:spcAft>
              <a:buClrTx/>
              <a:buSzTx/>
              <a:buFont typeface="Arial" pitchFamily="34" charset="0"/>
              <a:buNone/>
              <a:tabLst/>
              <a:defRPr/>
            </a:pP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Niat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harchillis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cullate</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eum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aboreperia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doluptam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faccabo</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Otam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iniminventur</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none</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net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eum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accum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nimet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officimi</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conseque</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dit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eum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fuga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Nam,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quibus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moloraectius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illabor</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laborrum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inveliquia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sequias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qui</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dolupta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spedis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moluptias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adia</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re</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ped</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quis</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acest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audae</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pernatum</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ius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volut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aut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ad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est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sit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et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volo</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verovid</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unturitatet</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adiorehendi</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blabor</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 </a:t>
            </a:r>
            <a:r>
              <a:rPr kumimoji="0" lang="de-DE" sz="2200" b="0" i="0" u="none" strike="noStrike" kern="1200" cap="none" spc="0" normalizeH="0" baseline="0" noProof="0" dirty="0" err="1">
                <a:ln>
                  <a:noFill/>
                </a:ln>
                <a:solidFill>
                  <a:prstClr val="black"/>
                </a:solidFill>
                <a:effectLst/>
                <a:uLnTx/>
                <a:uFillTx/>
                <a:latin typeface="Arial" pitchFamily="34" charset="0"/>
                <a:ea typeface="+mn-ea"/>
                <a:cs typeface="Arial" pitchFamily="34" charset="0"/>
              </a:rPr>
              <a:t>aciur</a:t>
            </a:r>
            <a:r>
              <a:rPr kumimoji="0" lang="de-DE" sz="2200" b="0" i="0" u="none" strike="noStrike" kern="1200" cap="none" spc="0" normalizeH="0" baseline="0" noProof="0" dirty="0">
                <a:ln>
                  <a:noFill/>
                </a:ln>
                <a:solidFill>
                  <a:prstClr val="black"/>
                </a:solidFill>
                <a:effectLst/>
                <a:uLnTx/>
                <a:uFillTx/>
                <a:latin typeface="Arial" pitchFamily="34" charset="0"/>
                <a:ea typeface="+mn-ea"/>
                <a:cs typeface="Arial" pitchFamily="34" charset="0"/>
              </a:rPr>
              <a:t>?</a:t>
            </a:r>
            <a:endParaRPr lang="de-DE" sz="2200" b="1" dirty="0"/>
          </a:p>
          <a:p>
            <a:pPr marL="0" lvl="1" indent="0">
              <a:buNone/>
            </a:pPr>
            <a:endParaRPr lang="de-DE" sz="2200" b="1" dirty="0"/>
          </a:p>
          <a:p>
            <a:pPr marL="0" lvl="1" indent="0">
              <a:buNone/>
            </a:pPr>
            <a:endParaRPr lang="de-DE" sz="2200" b="1" dirty="0"/>
          </a:p>
          <a:p>
            <a:pPr marL="0" lvl="1" indent="0">
              <a:buNone/>
            </a:pPr>
            <a:r>
              <a:rPr lang="de-DE" sz="2200" b="1" dirty="0"/>
              <a:t>References</a:t>
            </a:r>
          </a:p>
          <a:p>
            <a:pPr marL="0" lvl="1" indent="0">
              <a:buNone/>
            </a:pPr>
            <a:r>
              <a:rPr lang="en-US" sz="2200" dirty="0"/>
              <a:t>Don't forget to quote your literature sources!</a:t>
            </a:r>
          </a:p>
          <a:p>
            <a:pPr marL="0" lvl="1" indent="0">
              <a:buNone/>
            </a:pPr>
            <a:endParaRPr lang="en-US" sz="2200" dirty="0"/>
          </a:p>
          <a:p>
            <a:pPr marL="0" lvl="1" indent="0">
              <a:lnSpc>
                <a:spcPts val="2800"/>
              </a:lnSpc>
              <a:spcBef>
                <a:spcPts val="0"/>
              </a:spcBef>
              <a:buNone/>
            </a:pPr>
            <a:endParaRPr lang="de-DE" sz="2200" dirty="0"/>
          </a:p>
          <a:p>
            <a:pPr marL="0" indent="0">
              <a:buNone/>
            </a:pPr>
            <a:endParaRPr lang="de-DE" sz="2200" dirty="0"/>
          </a:p>
          <a:p>
            <a:pPr marL="0" indent="0">
              <a:buNone/>
            </a:pPr>
            <a:endParaRPr lang="de-DE" sz="2200" dirty="0"/>
          </a:p>
          <a:p>
            <a:pPr marL="0" lvl="1" indent="0">
              <a:buNone/>
            </a:pPr>
            <a:endParaRPr lang="de-DE" sz="2200" dirty="0"/>
          </a:p>
        </p:txBody>
      </p:sp>
      <p:sp>
        <p:nvSpPr>
          <p:cNvPr id="45" name="Titel 44"/>
          <p:cNvSpPr>
            <a:spLocks noGrp="1"/>
          </p:cNvSpPr>
          <p:nvPr>
            <p:ph type="title"/>
          </p:nvPr>
        </p:nvSpPr>
        <p:spPr>
          <a:xfrm>
            <a:off x="1332360" y="3538382"/>
            <a:ext cx="16057784" cy="914411"/>
          </a:xfrm>
        </p:spPr>
        <p:txBody>
          <a:bodyPr/>
          <a:lstStyle/>
          <a:p>
            <a:r>
              <a:rPr lang="en-US"/>
              <a:t>Poster DIN A1 Heading 1</a:t>
            </a:r>
            <a:endParaRPr lang="de-DE"/>
          </a:p>
        </p:txBody>
      </p:sp>
      <p:sp>
        <p:nvSpPr>
          <p:cNvPr id="46" name="Textplatzhalter 45"/>
          <p:cNvSpPr>
            <a:spLocks noGrp="1"/>
          </p:cNvSpPr>
          <p:nvPr>
            <p:ph type="body" sz="quarter" idx="15"/>
          </p:nvPr>
        </p:nvSpPr>
        <p:spPr>
          <a:xfrm>
            <a:off x="1366829" y="4640453"/>
            <a:ext cx="16057784" cy="562430"/>
          </a:xfrm>
        </p:spPr>
        <p:txBody>
          <a:bodyPr/>
          <a:lstStyle/>
          <a:p>
            <a:r>
              <a:rPr lang="de-DE" err="1"/>
              <a:t>Subtitle</a:t>
            </a:r>
            <a:endParaRPr lang="de-DE"/>
          </a:p>
        </p:txBody>
      </p:sp>
      <p:sp>
        <p:nvSpPr>
          <p:cNvPr id="49" name="Textplatzhalter 48"/>
          <p:cNvSpPr>
            <a:spLocks noGrp="1"/>
          </p:cNvSpPr>
          <p:nvPr>
            <p:ph type="body" sz="quarter" idx="20"/>
          </p:nvPr>
        </p:nvSpPr>
        <p:spPr>
          <a:xfrm>
            <a:off x="1366829" y="5496910"/>
            <a:ext cx="16059868" cy="498061"/>
          </a:xfrm>
        </p:spPr>
        <p:txBody>
          <a:bodyPr/>
          <a:lstStyle/>
          <a:p>
            <a:r>
              <a:rPr lang="de-DE"/>
              <a:t>Eva Musterfrau </a:t>
            </a:r>
          </a:p>
        </p:txBody>
      </p:sp>
      <p:sp>
        <p:nvSpPr>
          <p:cNvPr id="16" name="Textplatzhalter 45"/>
          <p:cNvSpPr>
            <a:spLocks noGrp="1"/>
          </p:cNvSpPr>
          <p:nvPr>
            <p:ph type="body" sz="quarter" idx="4294967295"/>
          </p:nvPr>
        </p:nvSpPr>
        <p:spPr>
          <a:xfrm>
            <a:off x="15172672" y="29044193"/>
            <a:ext cx="5097792" cy="936102"/>
          </a:xfrm>
          <a:prstGeom prst="rect">
            <a:avLst/>
          </a:prstGeom>
        </p:spPr>
        <p:txBody>
          <a:bodyPr/>
          <a:lstStyle/>
          <a:p>
            <a:pPr marL="0" indent="0" algn="r">
              <a:buNone/>
            </a:pPr>
            <a:r>
              <a:rPr lang="de-DE" dirty="0"/>
              <a:t>Eva Musterfrau. M. Sc</a:t>
            </a:r>
          </a:p>
          <a:p>
            <a:pPr marL="0" indent="0" algn="r">
              <a:buNone/>
            </a:pPr>
            <a:r>
              <a:rPr lang="de-DE" dirty="0"/>
              <a:t>Mail: eva.musterfrau@tum.de</a:t>
            </a:r>
          </a:p>
        </p:txBody>
      </p:sp>
      <p:sp>
        <p:nvSpPr>
          <p:cNvPr id="17" name="Textplatzhalter 48"/>
          <p:cNvSpPr>
            <a:spLocks noGrp="1"/>
          </p:cNvSpPr>
          <p:nvPr>
            <p:ph type="body" sz="quarter" idx="20"/>
          </p:nvPr>
        </p:nvSpPr>
        <p:spPr>
          <a:xfrm>
            <a:off x="1366829" y="6072974"/>
            <a:ext cx="16059868" cy="498061"/>
          </a:xfrm>
        </p:spPr>
        <p:txBody>
          <a:bodyPr/>
          <a:lstStyle/>
          <a:p>
            <a:r>
              <a:rPr lang="de-DE"/>
              <a:t>Mail: Eva.Musterfrau@tum.de</a:t>
            </a:r>
          </a:p>
        </p:txBody>
      </p:sp>
      <p:sp>
        <p:nvSpPr>
          <p:cNvPr id="2" name="Textplatzhalter 16">
            <a:extLst>
              <a:ext uri="{FF2B5EF4-FFF2-40B4-BE49-F238E27FC236}">
                <a16:creationId xmlns:a16="http://schemas.microsoft.com/office/drawing/2014/main" id="{39C79B42-5E5F-BF9D-BDBE-F0C2A319B54D}"/>
              </a:ext>
            </a:extLst>
          </p:cNvPr>
          <p:cNvSpPr txBox="1">
            <a:spLocks/>
          </p:cNvSpPr>
          <p:nvPr/>
        </p:nvSpPr>
        <p:spPr>
          <a:xfrm>
            <a:off x="1317551" y="29044193"/>
            <a:ext cx="5040560" cy="936101"/>
          </a:xfrm>
          <a:prstGeom prst="rect">
            <a:avLst/>
          </a:prstGeom>
        </p:spPr>
        <p:txBody>
          <a:bodyPr lIns="0" tIns="0" rIns="0" bIns="46800" anchor="b" anchorCtr="0"/>
          <a:lstStyle>
            <a:lvl1pPr marL="0" indent="0" algn="l" defTabSz="2952319" rtl="0" eaLnBrk="1" latinLnBrk="0" hangingPunct="1">
              <a:spcBef>
                <a:spcPts val="0"/>
              </a:spcBef>
              <a:buFont typeface="Arial" pitchFamily="34" charset="0"/>
              <a:buNone/>
              <a:defRPr sz="1100" kern="1200">
                <a:solidFill>
                  <a:schemeClr val="tx1"/>
                </a:solidFill>
                <a:latin typeface="Arial" pitchFamily="34" charset="0"/>
                <a:ea typeface="+mn-ea"/>
                <a:cs typeface="Arial" pitchFamily="34" charset="0"/>
              </a:defRPr>
            </a:lvl1pPr>
            <a:lvl2pPr marL="2398759" indent="-922600"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3690398" indent="-738080"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3pPr>
            <a:lvl4pPr marL="5166557" indent="-738080"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4pPr>
            <a:lvl5pPr marL="6642717" indent="-738080" algn="l" defTabSz="2952319"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5pPr>
            <a:lvl6pPr marL="8118877" indent="-738080" algn="l" defTabSz="2952319" rtl="0" eaLnBrk="1" latinLnBrk="0" hangingPunct="1">
              <a:spcBef>
                <a:spcPct val="20000"/>
              </a:spcBef>
              <a:buFont typeface="Arial" pitchFamily="34" charset="0"/>
              <a:buChar char="•"/>
              <a:defRPr sz="6400" kern="1200">
                <a:solidFill>
                  <a:schemeClr val="tx1"/>
                </a:solidFill>
                <a:latin typeface="+mn-lt"/>
                <a:ea typeface="+mn-ea"/>
                <a:cs typeface="+mn-cs"/>
              </a:defRPr>
            </a:lvl6pPr>
            <a:lvl7pPr marL="9595036" indent="-738080" algn="l" defTabSz="2952319" rtl="0" eaLnBrk="1" latinLnBrk="0" hangingPunct="1">
              <a:spcBef>
                <a:spcPct val="20000"/>
              </a:spcBef>
              <a:buFont typeface="Arial" pitchFamily="34" charset="0"/>
              <a:buChar char="•"/>
              <a:defRPr sz="6400" kern="1200">
                <a:solidFill>
                  <a:schemeClr val="tx1"/>
                </a:solidFill>
                <a:latin typeface="+mn-lt"/>
                <a:ea typeface="+mn-ea"/>
                <a:cs typeface="+mn-cs"/>
              </a:defRPr>
            </a:lvl7pPr>
            <a:lvl8pPr marL="11071196" indent="-738080" algn="l" defTabSz="2952319" rtl="0" eaLnBrk="1" latinLnBrk="0" hangingPunct="1">
              <a:spcBef>
                <a:spcPct val="20000"/>
              </a:spcBef>
              <a:buFont typeface="Arial" pitchFamily="34" charset="0"/>
              <a:buChar char="•"/>
              <a:defRPr sz="6400" kern="1200">
                <a:solidFill>
                  <a:schemeClr val="tx1"/>
                </a:solidFill>
                <a:latin typeface="+mn-lt"/>
                <a:ea typeface="+mn-ea"/>
                <a:cs typeface="+mn-cs"/>
              </a:defRPr>
            </a:lvl8pPr>
            <a:lvl9pPr marL="12547355" indent="-738080" algn="l" defTabSz="2952319" rtl="0" eaLnBrk="1" latinLnBrk="0" hangingPunct="1">
              <a:spcBef>
                <a:spcPct val="20000"/>
              </a:spcBef>
              <a:buFont typeface="Arial" pitchFamily="34" charset="0"/>
              <a:buChar char="•"/>
              <a:defRPr sz="6400" kern="1200">
                <a:solidFill>
                  <a:schemeClr val="tx1"/>
                </a:solidFill>
                <a:latin typeface="+mn-lt"/>
                <a:ea typeface="+mn-ea"/>
                <a:cs typeface="+mn-cs"/>
              </a:defRPr>
            </a:lvl9pPr>
          </a:lstStyle>
          <a:p>
            <a:r>
              <a:rPr lang="de-DE" sz="1800" b="1" dirty="0"/>
              <a:t>Your University </a:t>
            </a:r>
          </a:p>
          <a:p>
            <a:r>
              <a:rPr lang="de-DE" sz="1800" dirty="0"/>
              <a:t>Department  xxx</a:t>
            </a:r>
          </a:p>
          <a:p>
            <a:endParaRPr lang="de-DE" sz="1800" dirty="0">
              <a:latin typeface="Arial"/>
              <a:cs typeface="Arial"/>
            </a:endParaRPr>
          </a:p>
        </p:txBody>
      </p:sp>
      <p:grpSp>
        <p:nvGrpSpPr>
          <p:cNvPr id="9" name="Gruppieren 8">
            <a:extLst>
              <a:ext uri="{FF2B5EF4-FFF2-40B4-BE49-F238E27FC236}">
                <a16:creationId xmlns:a16="http://schemas.microsoft.com/office/drawing/2014/main" id="{B56BDA85-94F6-61F0-1659-8C1845475CE9}"/>
              </a:ext>
            </a:extLst>
          </p:cNvPr>
          <p:cNvGrpSpPr/>
          <p:nvPr/>
        </p:nvGrpSpPr>
        <p:grpSpPr>
          <a:xfrm>
            <a:off x="1366829" y="15139987"/>
            <a:ext cx="8894523" cy="6850052"/>
            <a:chOff x="1366829" y="15139987"/>
            <a:chExt cx="8894523" cy="6850052"/>
          </a:xfrm>
        </p:grpSpPr>
        <p:pic>
          <p:nvPicPr>
            <p:cNvPr id="6" name="Grafik 5">
              <a:extLst>
                <a:ext uri="{FF2B5EF4-FFF2-40B4-BE49-F238E27FC236}">
                  <a16:creationId xmlns:a16="http://schemas.microsoft.com/office/drawing/2014/main" id="{CB5B30D6-319A-262F-0F88-01BE69B9B6A8}"/>
                </a:ext>
              </a:extLst>
            </p:cNvPr>
            <p:cNvPicPr>
              <a:picLocks noChangeAspect="1"/>
            </p:cNvPicPr>
            <p:nvPr/>
          </p:nvPicPr>
          <p:blipFill>
            <a:blip r:embed="rId5" cstate="print"/>
            <a:stretch>
              <a:fillRect/>
            </a:stretch>
          </p:blipFill>
          <p:spPr>
            <a:xfrm>
              <a:off x="1366829" y="15139987"/>
              <a:ext cx="8894523" cy="6314672"/>
            </a:xfrm>
            <a:prstGeom prst="rect">
              <a:avLst/>
            </a:prstGeom>
          </p:spPr>
        </p:pic>
        <p:sp>
          <p:nvSpPr>
            <p:cNvPr id="8" name="Textfeld 7">
              <a:extLst>
                <a:ext uri="{FF2B5EF4-FFF2-40B4-BE49-F238E27FC236}">
                  <a16:creationId xmlns:a16="http://schemas.microsoft.com/office/drawing/2014/main" id="{E8D05450-373B-AA90-806E-3F59E958E2FC}"/>
                </a:ext>
              </a:extLst>
            </p:cNvPr>
            <p:cNvSpPr txBox="1"/>
            <p:nvPr/>
          </p:nvSpPr>
          <p:spPr>
            <a:xfrm>
              <a:off x="1366829" y="21620707"/>
              <a:ext cx="8750507" cy="369332"/>
            </a:xfrm>
            <a:prstGeom prst="rect">
              <a:avLst/>
            </a:prstGeom>
            <a:noFill/>
          </p:spPr>
          <p:txBody>
            <a:bodyPr wrap="square" rtlCol="0">
              <a:spAutoFit/>
            </a:bodyPr>
            <a:lstStyle/>
            <a:p>
              <a:r>
                <a:rPr lang="de-DE" sz="1800">
                  <a:latin typeface="Arial" panose="020B0604020202020204" pitchFamily="34" charset="0"/>
                  <a:cs typeface="Arial" panose="020B0604020202020204" pitchFamily="34" charset="0"/>
                </a:rPr>
                <a:t>Figure 1: Description </a:t>
              </a:r>
              <a:r>
                <a:rPr lang="de-DE" sz="1800" err="1">
                  <a:latin typeface="Arial" panose="020B0604020202020204" pitchFamily="34" charset="0"/>
                  <a:cs typeface="Arial" panose="020B0604020202020204" pitchFamily="34" charset="0"/>
                </a:rPr>
                <a:t>of</a:t>
              </a:r>
              <a:r>
                <a:rPr lang="de-DE" sz="1800">
                  <a:latin typeface="Arial" panose="020B0604020202020204" pitchFamily="34" charset="0"/>
                  <a:cs typeface="Arial" panose="020B0604020202020204" pitchFamily="34" charset="0"/>
                </a:rPr>
                <a:t> </a:t>
              </a:r>
              <a:r>
                <a:rPr lang="de-DE" sz="1800" err="1">
                  <a:latin typeface="Arial" panose="020B0604020202020204" pitchFamily="34" charset="0"/>
                  <a:cs typeface="Arial" panose="020B0604020202020204" pitchFamily="34" charset="0"/>
                </a:rPr>
                <a:t>the</a:t>
              </a:r>
              <a:r>
                <a:rPr lang="de-DE" sz="1800">
                  <a:latin typeface="Arial" panose="020B0604020202020204" pitchFamily="34" charset="0"/>
                  <a:cs typeface="Arial" panose="020B0604020202020204" pitchFamily="34" charset="0"/>
                </a:rPr>
                <a:t> </a:t>
              </a:r>
              <a:r>
                <a:rPr lang="de-DE" sz="1800" err="1">
                  <a:latin typeface="Arial" panose="020B0604020202020204" pitchFamily="34" charset="0"/>
                  <a:cs typeface="Arial" panose="020B0604020202020204" pitchFamily="34" charset="0"/>
                </a:rPr>
                <a:t>figure</a:t>
              </a:r>
              <a:r>
                <a:rPr lang="de-DE" sz="1800">
                  <a:latin typeface="Arial" panose="020B0604020202020204" pitchFamily="34" charset="0"/>
                  <a:cs typeface="Arial" panose="020B0604020202020204" pitchFamily="34" charset="0"/>
                </a:rPr>
                <a:t> (Source) </a:t>
              </a:r>
              <a:endParaRPr lang="en-US" sz="1800">
                <a:latin typeface="Arial" panose="020B0604020202020204" pitchFamily="34" charset="0"/>
                <a:cs typeface="Arial" panose="020B0604020202020204" pitchFamily="34" charset="0"/>
              </a:endParaRPr>
            </a:p>
          </p:txBody>
        </p:sp>
      </p:grpSp>
      <p:grpSp>
        <p:nvGrpSpPr>
          <p:cNvPr id="13" name="Gruppieren 12">
            <a:extLst>
              <a:ext uri="{FF2B5EF4-FFF2-40B4-BE49-F238E27FC236}">
                <a16:creationId xmlns:a16="http://schemas.microsoft.com/office/drawing/2014/main" id="{8DBCC887-8280-71F1-D884-8CDE03CFD3BD}"/>
              </a:ext>
            </a:extLst>
          </p:cNvPr>
          <p:cNvGrpSpPr/>
          <p:nvPr/>
        </p:nvGrpSpPr>
        <p:grpSpPr>
          <a:xfrm>
            <a:off x="11125448" y="13699827"/>
            <a:ext cx="8894523" cy="6684004"/>
            <a:chOff x="10943892" y="13699827"/>
            <a:chExt cx="8894523" cy="6684004"/>
          </a:xfrm>
        </p:grpSpPr>
        <p:pic>
          <p:nvPicPr>
            <p:cNvPr id="11" name="Grafik 10">
              <a:extLst>
                <a:ext uri="{FF2B5EF4-FFF2-40B4-BE49-F238E27FC236}">
                  <a16:creationId xmlns:a16="http://schemas.microsoft.com/office/drawing/2014/main" id="{068D6FAD-E040-F579-C781-53472341045C}"/>
                </a:ext>
              </a:extLst>
            </p:cNvPr>
            <p:cNvPicPr>
              <a:picLocks noChangeAspect="1"/>
            </p:cNvPicPr>
            <p:nvPr/>
          </p:nvPicPr>
          <p:blipFill>
            <a:blip r:embed="rId5" cstate="print"/>
            <a:stretch>
              <a:fillRect/>
            </a:stretch>
          </p:blipFill>
          <p:spPr>
            <a:xfrm>
              <a:off x="10943892" y="13699827"/>
              <a:ext cx="8894523" cy="6314672"/>
            </a:xfrm>
            <a:prstGeom prst="rect">
              <a:avLst/>
            </a:prstGeom>
          </p:spPr>
        </p:pic>
        <p:sp>
          <p:nvSpPr>
            <p:cNvPr id="12" name="Textfeld 11">
              <a:extLst>
                <a:ext uri="{FF2B5EF4-FFF2-40B4-BE49-F238E27FC236}">
                  <a16:creationId xmlns:a16="http://schemas.microsoft.com/office/drawing/2014/main" id="{44579073-39D1-1C92-0B53-9BC87DD75CCC}"/>
                </a:ext>
              </a:extLst>
            </p:cNvPr>
            <p:cNvSpPr txBox="1"/>
            <p:nvPr/>
          </p:nvSpPr>
          <p:spPr>
            <a:xfrm>
              <a:off x="10943892" y="20014499"/>
              <a:ext cx="8750507" cy="369332"/>
            </a:xfrm>
            <a:prstGeom prst="rect">
              <a:avLst/>
            </a:prstGeom>
            <a:noFill/>
          </p:spPr>
          <p:txBody>
            <a:bodyPr wrap="square" rtlCol="0">
              <a:spAutoFit/>
            </a:bodyPr>
            <a:lstStyle/>
            <a:p>
              <a:r>
                <a:rPr lang="de-DE" sz="1800">
                  <a:latin typeface="Arial" panose="020B0604020202020204" pitchFamily="34" charset="0"/>
                  <a:cs typeface="Arial" panose="020B0604020202020204" pitchFamily="34" charset="0"/>
                </a:rPr>
                <a:t>Figure 2: Description </a:t>
              </a:r>
              <a:r>
                <a:rPr lang="de-DE" sz="1800" err="1">
                  <a:latin typeface="Arial" panose="020B0604020202020204" pitchFamily="34" charset="0"/>
                  <a:cs typeface="Arial" panose="020B0604020202020204" pitchFamily="34" charset="0"/>
                </a:rPr>
                <a:t>of</a:t>
              </a:r>
              <a:r>
                <a:rPr lang="de-DE" sz="1800">
                  <a:latin typeface="Arial" panose="020B0604020202020204" pitchFamily="34" charset="0"/>
                  <a:cs typeface="Arial" panose="020B0604020202020204" pitchFamily="34" charset="0"/>
                </a:rPr>
                <a:t> </a:t>
              </a:r>
              <a:r>
                <a:rPr lang="de-DE" sz="1800" err="1">
                  <a:latin typeface="Arial" panose="020B0604020202020204" pitchFamily="34" charset="0"/>
                  <a:cs typeface="Arial" panose="020B0604020202020204" pitchFamily="34" charset="0"/>
                </a:rPr>
                <a:t>the</a:t>
              </a:r>
              <a:r>
                <a:rPr lang="de-DE" sz="1800">
                  <a:latin typeface="Arial" panose="020B0604020202020204" pitchFamily="34" charset="0"/>
                  <a:cs typeface="Arial" panose="020B0604020202020204" pitchFamily="34" charset="0"/>
                </a:rPr>
                <a:t> </a:t>
              </a:r>
              <a:r>
                <a:rPr lang="de-DE" sz="1800" err="1">
                  <a:latin typeface="Arial" panose="020B0604020202020204" pitchFamily="34" charset="0"/>
                  <a:cs typeface="Arial" panose="020B0604020202020204" pitchFamily="34" charset="0"/>
                </a:rPr>
                <a:t>figure</a:t>
              </a:r>
              <a:r>
                <a:rPr lang="de-DE" sz="1800">
                  <a:latin typeface="Arial" panose="020B0604020202020204" pitchFamily="34" charset="0"/>
                  <a:cs typeface="Arial" panose="020B0604020202020204" pitchFamily="34" charset="0"/>
                </a:rPr>
                <a:t> (Source) </a:t>
              </a:r>
              <a:endParaRPr lang="en-US" sz="180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661148901"/>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mit Fakultät und Text">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c3a2f8c-dfec-4e7d-907e-e91856ffac3b" xsi:nil="true"/>
    <lcf76f155ced4ddcb4097134ff3c332f xmlns="7d00f6a5-2914-4408-bbaa-0391b158c72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389381D37BD4B44C97BE89F5E85272FF" ma:contentTypeVersion="19" ma:contentTypeDescription="Ein neues Dokument erstellen." ma:contentTypeScope="" ma:versionID="428ca4b453fadc68ddfd7cae396546bd">
  <xsd:schema xmlns:xsd="http://www.w3.org/2001/XMLSchema" xmlns:xs="http://www.w3.org/2001/XMLSchema" xmlns:p="http://schemas.microsoft.com/office/2006/metadata/properties" xmlns:ns2="7d00f6a5-2914-4408-bbaa-0391b158c72b" xmlns:ns3="1c3a2f8c-dfec-4e7d-907e-e91856ffac3b" targetNamespace="http://schemas.microsoft.com/office/2006/metadata/properties" ma:root="true" ma:fieldsID="e8ad134b2e6ef75827b1e80e018dd0ce" ns2:_="" ns3:_="">
    <xsd:import namespace="7d00f6a5-2914-4408-bbaa-0391b158c72b"/>
    <xsd:import namespace="1c3a2f8c-dfec-4e7d-907e-e91856ffac3b"/>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lcf76f155ced4ddcb4097134ff3c332f" minOccurs="0"/>
                <xsd:element ref="ns3:TaxCatchAll" minOccurs="0"/>
                <xsd:element ref="ns2:MediaLengthInSecond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00f6a5-2914-4408-bbaa-0391b158c7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Bildmarkierungen" ma:readOnly="false" ma:fieldId="{5cf76f15-5ced-4ddc-b409-7134ff3c332f}" ma:taxonomyMulti="true" ma:sspId="14ae72d6-1d51-44e0-a414-869ae22c088a"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c3a2f8c-dfec-4e7d-907e-e91856ffac3b" elementFormDefault="qualified">
    <xsd:import namespace="http://schemas.microsoft.com/office/2006/documentManagement/types"/>
    <xsd:import namespace="http://schemas.microsoft.com/office/infopath/2007/PartnerControls"/>
    <xsd:element name="SharedWithUsers" ma:index="14"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Freigegeben für - Details" ma:internalName="SharedWithDetails" ma:readOnly="true">
      <xsd:simpleType>
        <xsd:restriction base="dms:Note">
          <xsd:maxLength value="255"/>
        </xsd:restriction>
      </xsd:simpleType>
    </xsd:element>
    <xsd:element name="TaxCatchAll" ma:index="20" nillable="true" ma:displayName="Taxonomy Catch All Column" ma:hidden="true" ma:list="{bf179acf-ca00-4fd5-a8b3-389d5684c3c4}" ma:internalName="TaxCatchAll" ma:showField="CatchAllData" ma:web="1c3a2f8c-dfec-4e7d-907e-e91856ffac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3407B2-AE96-4100-B26B-FA3CCF9ABF45}">
  <ds:schemaRefs>
    <ds:schemaRef ds:uri="http://www.w3.org/XML/1998/namespace"/>
    <ds:schemaRef ds:uri="http://schemas.microsoft.com/office/2006/documentManagement/types"/>
    <ds:schemaRef ds:uri="http://purl.org/dc/elements/1.1/"/>
    <ds:schemaRef ds:uri="http://schemas.openxmlformats.org/package/2006/metadata/core-properties"/>
    <ds:schemaRef ds:uri="http://purl.org/dc/terms/"/>
    <ds:schemaRef ds:uri="http://schemas.microsoft.com/office/infopath/2007/PartnerControls"/>
    <ds:schemaRef ds:uri="7d00f6a5-2914-4408-bbaa-0391b158c72b"/>
    <ds:schemaRef ds:uri="http://purl.org/dc/dcmitype/"/>
    <ds:schemaRef ds:uri="1c3a2f8c-dfec-4e7d-907e-e91856ffac3b"/>
    <ds:schemaRef ds:uri="http://schemas.microsoft.com/office/2006/metadata/properties"/>
  </ds:schemaRefs>
</ds:datastoreItem>
</file>

<file path=customXml/itemProps2.xml><?xml version="1.0" encoding="utf-8"?>
<ds:datastoreItem xmlns:ds="http://schemas.openxmlformats.org/officeDocument/2006/customXml" ds:itemID="{50014696-F872-4DEE-8769-3FB74CD5FBE5}">
  <ds:schemaRefs>
    <ds:schemaRef ds:uri="http://schemas.microsoft.com/sharepoint/v3/contenttype/forms"/>
  </ds:schemaRefs>
</ds:datastoreItem>
</file>

<file path=customXml/itemProps3.xml><?xml version="1.0" encoding="utf-8"?>
<ds:datastoreItem xmlns:ds="http://schemas.openxmlformats.org/officeDocument/2006/customXml" ds:itemID="{8D03D48E-46EA-4D87-8DA7-11276AB3B8BC}">
  <ds:schemaRefs>
    <ds:schemaRef ds:uri="1c3a2f8c-dfec-4e7d-907e-e91856ffac3b"/>
    <ds:schemaRef ds:uri="7d00f6a5-2914-4408-bbaa-0391b158c7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TUM_Plakat_A1_hoch_p_v1-2</Template>
  <TotalTime>0</TotalTime>
  <Words>585</Words>
  <Application>Microsoft Office PowerPoint</Application>
  <PresentationFormat>Custom</PresentationFormat>
  <Paragraphs>91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mit Fakultät und Text</vt:lpstr>
      <vt:lpstr>Poster DIN A1 Heading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Annette Spengler</dc:creator>
  <dc:description>Rechteinhaber: Technische Universität München, https://www.tum.de_x000d_
Gestaltung: ediundsepp Gestaltungsgesellschaft, München, http://www.ediundsepp.de_x000d_
Technische Umsetzung: eWorks GmbH, Frankfurt am Main, http://www.eworks.de</dc:description>
  <cp:lastModifiedBy>Lea Zuckriegl</cp:lastModifiedBy>
  <cp:revision>19</cp:revision>
  <dcterms:created xsi:type="dcterms:W3CDTF">2016-12-09T13:24:11Z</dcterms:created>
  <dcterms:modified xsi:type="dcterms:W3CDTF">2024-03-18T15:13:37Z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0x010100389381D37BD4B44C97BE89F5E85272FF</vt:lpwstr>
  </property>
  <property fmtid="{D5CDD505-2E9C-101B-9397-08002B2CF9AE}" pid="3" name="MediaServiceImageTags">
    <vt:lpwstr/>
  </property>
</Properties>
</file>